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0" r:id="rId2"/>
    <p:sldId id="261" r:id="rId3"/>
    <p:sldId id="350" r:id="rId4"/>
    <p:sldId id="349" r:id="rId5"/>
    <p:sldId id="264" r:id="rId6"/>
    <p:sldId id="278" r:id="rId7"/>
    <p:sldId id="329" r:id="rId8"/>
    <p:sldId id="330" r:id="rId9"/>
    <p:sldId id="331" r:id="rId10"/>
    <p:sldId id="275" r:id="rId11"/>
    <p:sldId id="266" r:id="rId12"/>
    <p:sldId id="276" r:id="rId13"/>
    <p:sldId id="267" r:id="rId14"/>
    <p:sldId id="334" r:id="rId15"/>
    <p:sldId id="333" r:id="rId16"/>
    <p:sldId id="336" r:id="rId17"/>
    <p:sldId id="335" r:id="rId18"/>
    <p:sldId id="269" r:id="rId19"/>
    <p:sldId id="282" r:id="rId20"/>
    <p:sldId id="277" r:id="rId21"/>
    <p:sldId id="268" r:id="rId22"/>
    <p:sldId id="274" r:id="rId23"/>
    <p:sldId id="270" r:id="rId24"/>
    <p:sldId id="272" r:id="rId25"/>
    <p:sldId id="337" r:id="rId26"/>
    <p:sldId id="296" r:id="rId27"/>
    <p:sldId id="297" r:id="rId28"/>
    <p:sldId id="298" r:id="rId29"/>
    <p:sldId id="299" r:id="rId30"/>
    <p:sldId id="283" r:id="rId31"/>
    <p:sldId id="294" r:id="rId32"/>
    <p:sldId id="302" r:id="rId33"/>
    <p:sldId id="304" r:id="rId34"/>
    <p:sldId id="352" r:id="rId35"/>
    <p:sldId id="324" r:id="rId36"/>
    <p:sldId id="313" r:id="rId37"/>
    <p:sldId id="345" r:id="rId38"/>
    <p:sldId id="286" r:id="rId39"/>
    <p:sldId id="290" r:id="rId40"/>
    <p:sldId id="314" r:id="rId41"/>
    <p:sldId id="291" r:id="rId42"/>
    <p:sldId id="293" r:id="rId43"/>
    <p:sldId id="316" r:id="rId44"/>
    <p:sldId id="308" r:id="rId45"/>
    <p:sldId id="309" r:id="rId46"/>
    <p:sldId id="310" r:id="rId47"/>
    <p:sldId id="312" r:id="rId48"/>
    <p:sldId id="300" r:id="rId49"/>
    <p:sldId id="317" r:id="rId50"/>
    <p:sldId id="318" r:id="rId51"/>
    <p:sldId id="327" r:id="rId52"/>
    <p:sldId id="319" r:id="rId53"/>
    <p:sldId id="325" r:id="rId54"/>
    <p:sldId id="326" r:id="rId55"/>
    <p:sldId id="295" r:id="rId56"/>
    <p:sldId id="307" r:id="rId57"/>
    <p:sldId id="315" r:id="rId58"/>
    <p:sldId id="332" r:id="rId59"/>
    <p:sldId id="340" r:id="rId60"/>
    <p:sldId id="351" r:id="rId61"/>
    <p:sldId id="341" r:id="rId62"/>
    <p:sldId id="343" r:id="rId63"/>
    <p:sldId id="344" r:id="rId64"/>
    <p:sldId id="347" r:id="rId65"/>
    <p:sldId id="348" r:id="rId6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FC728"/>
    <a:srgbClr val="FFA200"/>
    <a:srgbClr val="333E43"/>
    <a:srgbClr val="3B4E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2" autoAdjust="0"/>
    <p:restoredTop sz="85845" autoAdjust="0"/>
  </p:normalViewPr>
  <p:slideViewPr>
    <p:cSldViewPr snapToGrid="0">
      <p:cViewPr varScale="1">
        <p:scale>
          <a:sx n="97" d="100"/>
          <a:sy n="97" d="100"/>
        </p:scale>
        <p:origin x="1002" y="90"/>
      </p:cViewPr>
      <p:guideLst/>
    </p:cSldViewPr>
  </p:slideViewPr>
  <p:outlineViewPr>
    <p:cViewPr>
      <p:scale>
        <a:sx n="33" d="100"/>
        <a:sy n="33" d="100"/>
      </p:scale>
      <p:origin x="0" y="-4096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8F7330-80EC-42CF-AE7A-FF740E6FC7CD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D5D21883-1655-45FF-AB23-59AE915EA6E9}">
      <dgm:prSet phldrT="[Texto]" custT="1"/>
      <dgm:spPr/>
      <dgm:t>
        <a:bodyPr/>
        <a:lstStyle/>
        <a:p>
          <a:r>
            <a:rPr lang="es-ES" sz="2800">
              <a:latin typeface="Inside Out" panose="02000500000000000000" pitchFamily="2" charset="0"/>
            </a:rPr>
            <a:t>1940</a:t>
          </a:r>
          <a:endParaRPr lang="es-ES" sz="2800" dirty="0">
            <a:latin typeface="Inside Out" panose="02000500000000000000" pitchFamily="2" charset="0"/>
          </a:endParaRPr>
        </a:p>
      </dgm:t>
    </dgm:pt>
    <dgm:pt modelId="{FB55119B-4BD8-4656-8AEF-31F69B788980}" type="parTrans" cxnId="{A469B547-54D0-4016-887C-A5F584BFDA3D}">
      <dgm:prSet/>
      <dgm:spPr/>
      <dgm:t>
        <a:bodyPr/>
        <a:lstStyle/>
        <a:p>
          <a:endParaRPr lang="es-ES"/>
        </a:p>
      </dgm:t>
    </dgm:pt>
    <dgm:pt modelId="{C9610E8A-7E67-4440-BFB9-0EEC88BD3E7F}" type="sibTrans" cxnId="{A469B547-54D0-4016-887C-A5F584BFDA3D}">
      <dgm:prSet/>
      <dgm:spPr/>
      <dgm:t>
        <a:bodyPr/>
        <a:lstStyle/>
        <a:p>
          <a:endParaRPr lang="es-ES"/>
        </a:p>
      </dgm:t>
    </dgm:pt>
    <dgm:pt modelId="{A46D3946-B03D-48FC-9554-EBC5B8438E49}" type="pres">
      <dgm:prSet presAssocID="{4A8F7330-80EC-42CF-AE7A-FF740E6FC7CD}" presName="CompostProcess" presStyleCnt="0">
        <dgm:presLayoutVars>
          <dgm:dir/>
          <dgm:resizeHandles val="exact"/>
        </dgm:presLayoutVars>
      </dgm:prSet>
      <dgm:spPr/>
    </dgm:pt>
    <dgm:pt modelId="{6D177E50-3DC8-4898-B41E-F2CE4DBAC89D}" type="pres">
      <dgm:prSet presAssocID="{4A8F7330-80EC-42CF-AE7A-FF740E6FC7CD}" presName="arrow" presStyleLbl="bgShp" presStyleIdx="0" presStyleCnt="1"/>
      <dgm:spPr/>
    </dgm:pt>
    <dgm:pt modelId="{C1EE7964-C599-4D61-A48E-B61DAFD6655B}" type="pres">
      <dgm:prSet presAssocID="{4A8F7330-80EC-42CF-AE7A-FF740E6FC7CD}" presName="linearProcess" presStyleCnt="0"/>
      <dgm:spPr/>
    </dgm:pt>
    <dgm:pt modelId="{AB23BA66-F8EE-4BA4-A3DA-EFDBD0FBD067}" type="pres">
      <dgm:prSet presAssocID="{D5D21883-1655-45FF-AB23-59AE915EA6E9}" presName="textNode" presStyleLbl="node1" presStyleIdx="0" presStyleCnt="1" custScaleY="30085" custLinFactNeighborX="-923" custLinFactNeighborY="-27474">
        <dgm:presLayoutVars>
          <dgm:bulletEnabled val="1"/>
        </dgm:presLayoutVars>
      </dgm:prSet>
      <dgm:spPr/>
    </dgm:pt>
  </dgm:ptLst>
  <dgm:cxnLst>
    <dgm:cxn modelId="{100AC460-EB46-435E-A5E3-F631977D9B2C}" type="presOf" srcId="{4A8F7330-80EC-42CF-AE7A-FF740E6FC7CD}" destId="{A46D3946-B03D-48FC-9554-EBC5B8438E49}" srcOrd="0" destOrd="0" presId="urn:microsoft.com/office/officeart/2005/8/layout/hProcess9"/>
    <dgm:cxn modelId="{A469B547-54D0-4016-887C-A5F584BFDA3D}" srcId="{4A8F7330-80EC-42CF-AE7A-FF740E6FC7CD}" destId="{D5D21883-1655-45FF-AB23-59AE915EA6E9}" srcOrd="0" destOrd="0" parTransId="{FB55119B-4BD8-4656-8AEF-31F69B788980}" sibTransId="{C9610E8A-7E67-4440-BFB9-0EEC88BD3E7F}"/>
    <dgm:cxn modelId="{0BC28971-D8D2-4858-B8D7-E73D818A9376}" type="presOf" srcId="{D5D21883-1655-45FF-AB23-59AE915EA6E9}" destId="{AB23BA66-F8EE-4BA4-A3DA-EFDBD0FBD067}" srcOrd="0" destOrd="0" presId="urn:microsoft.com/office/officeart/2005/8/layout/hProcess9"/>
    <dgm:cxn modelId="{A87E9D18-BE34-43C2-BF8D-6A656C056D02}" type="presParOf" srcId="{A46D3946-B03D-48FC-9554-EBC5B8438E49}" destId="{6D177E50-3DC8-4898-B41E-F2CE4DBAC89D}" srcOrd="0" destOrd="0" presId="urn:microsoft.com/office/officeart/2005/8/layout/hProcess9"/>
    <dgm:cxn modelId="{D39CA3B9-504C-4DD2-86D8-8F47444843E9}" type="presParOf" srcId="{A46D3946-B03D-48FC-9554-EBC5B8438E49}" destId="{C1EE7964-C599-4D61-A48E-B61DAFD6655B}" srcOrd="1" destOrd="0" presId="urn:microsoft.com/office/officeart/2005/8/layout/hProcess9"/>
    <dgm:cxn modelId="{818C72D7-07AC-4524-8EB1-8F07F76B0950}" type="presParOf" srcId="{C1EE7964-C599-4D61-A48E-B61DAFD6655B}" destId="{AB23BA66-F8EE-4BA4-A3DA-EFDBD0FBD067}" srcOrd="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F7330-80EC-42CF-AE7A-FF740E6FC7CD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D5D21883-1655-45FF-AB23-59AE915EA6E9}">
      <dgm:prSet phldrT="[Texto]" custT="1"/>
      <dgm:spPr/>
      <dgm:t>
        <a:bodyPr/>
        <a:lstStyle/>
        <a:p>
          <a:r>
            <a:rPr lang="es-ES" sz="2800" dirty="0">
              <a:latin typeface="Inside Out" panose="02000500000000000000" pitchFamily="2" charset="0"/>
            </a:rPr>
            <a:t>1940</a:t>
          </a:r>
        </a:p>
      </dgm:t>
    </dgm:pt>
    <dgm:pt modelId="{FB55119B-4BD8-4656-8AEF-31F69B788980}" type="parTrans" cxnId="{A469B547-54D0-4016-887C-A5F584BFDA3D}">
      <dgm:prSet/>
      <dgm:spPr/>
      <dgm:t>
        <a:bodyPr/>
        <a:lstStyle/>
        <a:p>
          <a:endParaRPr lang="es-ES"/>
        </a:p>
      </dgm:t>
    </dgm:pt>
    <dgm:pt modelId="{C9610E8A-7E67-4440-BFB9-0EEC88BD3E7F}" type="sibTrans" cxnId="{A469B547-54D0-4016-887C-A5F584BFDA3D}">
      <dgm:prSet/>
      <dgm:spPr/>
      <dgm:t>
        <a:bodyPr/>
        <a:lstStyle/>
        <a:p>
          <a:endParaRPr lang="es-ES"/>
        </a:p>
      </dgm:t>
    </dgm:pt>
    <dgm:pt modelId="{E5AB287A-B93F-4FF4-8687-FCD0E9633917}">
      <dgm:prSet phldrT="[Texto]" custT="1"/>
      <dgm:spPr/>
      <dgm:t>
        <a:bodyPr/>
        <a:lstStyle/>
        <a:p>
          <a:r>
            <a:rPr lang="es-ES" sz="2800" dirty="0">
              <a:latin typeface="Inside Out" panose="02000500000000000000" pitchFamily="2" charset="0"/>
            </a:rPr>
            <a:t>1945</a:t>
          </a:r>
        </a:p>
      </dgm:t>
    </dgm:pt>
    <dgm:pt modelId="{B19B5791-22E8-4B4E-A5FF-48239FF1DC73}" type="parTrans" cxnId="{119080C2-F7AA-4839-B069-EFB519019212}">
      <dgm:prSet/>
      <dgm:spPr/>
      <dgm:t>
        <a:bodyPr/>
        <a:lstStyle/>
        <a:p>
          <a:endParaRPr lang="es-ES"/>
        </a:p>
      </dgm:t>
    </dgm:pt>
    <dgm:pt modelId="{F2D5C651-53DB-49C3-8F7C-BB1506683C20}" type="sibTrans" cxnId="{119080C2-F7AA-4839-B069-EFB519019212}">
      <dgm:prSet/>
      <dgm:spPr/>
      <dgm:t>
        <a:bodyPr/>
        <a:lstStyle/>
        <a:p>
          <a:endParaRPr lang="es-ES"/>
        </a:p>
      </dgm:t>
    </dgm:pt>
    <dgm:pt modelId="{A46D3946-B03D-48FC-9554-EBC5B8438E49}" type="pres">
      <dgm:prSet presAssocID="{4A8F7330-80EC-42CF-AE7A-FF740E6FC7CD}" presName="CompostProcess" presStyleCnt="0">
        <dgm:presLayoutVars>
          <dgm:dir/>
          <dgm:resizeHandles val="exact"/>
        </dgm:presLayoutVars>
      </dgm:prSet>
      <dgm:spPr/>
    </dgm:pt>
    <dgm:pt modelId="{6D177E50-3DC8-4898-B41E-F2CE4DBAC89D}" type="pres">
      <dgm:prSet presAssocID="{4A8F7330-80EC-42CF-AE7A-FF740E6FC7CD}" presName="arrow" presStyleLbl="bgShp" presStyleIdx="0" presStyleCnt="1"/>
      <dgm:spPr/>
    </dgm:pt>
    <dgm:pt modelId="{C1EE7964-C599-4D61-A48E-B61DAFD6655B}" type="pres">
      <dgm:prSet presAssocID="{4A8F7330-80EC-42CF-AE7A-FF740E6FC7CD}" presName="linearProcess" presStyleCnt="0"/>
      <dgm:spPr/>
    </dgm:pt>
    <dgm:pt modelId="{AB23BA66-F8EE-4BA4-A3DA-EFDBD0FBD067}" type="pres">
      <dgm:prSet presAssocID="{D5D21883-1655-45FF-AB23-59AE915EA6E9}" presName="textNode" presStyleLbl="node1" presStyleIdx="0" presStyleCnt="2" custScaleY="30085" custLinFactNeighborX="-923" custLinFactNeighborY="-27474">
        <dgm:presLayoutVars>
          <dgm:bulletEnabled val="1"/>
        </dgm:presLayoutVars>
      </dgm:prSet>
      <dgm:spPr/>
    </dgm:pt>
    <dgm:pt modelId="{A5BAFF9F-EE78-4C73-86D3-FA5E3F00CD20}" type="pres">
      <dgm:prSet presAssocID="{C9610E8A-7E67-4440-BFB9-0EEC88BD3E7F}" presName="sibTrans" presStyleCnt="0"/>
      <dgm:spPr/>
    </dgm:pt>
    <dgm:pt modelId="{F4AF0731-1E3F-4353-92D8-AD6442F68B94}" type="pres">
      <dgm:prSet presAssocID="{E5AB287A-B93F-4FF4-8687-FCD0E9633917}" presName="textNode" presStyleLbl="node1" presStyleIdx="1" presStyleCnt="2" custScaleY="31001" custLinFactNeighborX="-9045" custLinFactNeighborY="-26393">
        <dgm:presLayoutVars>
          <dgm:bulletEnabled val="1"/>
        </dgm:presLayoutVars>
      </dgm:prSet>
      <dgm:spPr/>
    </dgm:pt>
  </dgm:ptLst>
  <dgm:cxnLst>
    <dgm:cxn modelId="{100AC460-EB46-435E-A5E3-F631977D9B2C}" type="presOf" srcId="{4A8F7330-80EC-42CF-AE7A-FF740E6FC7CD}" destId="{A46D3946-B03D-48FC-9554-EBC5B8438E49}" srcOrd="0" destOrd="0" presId="urn:microsoft.com/office/officeart/2005/8/layout/hProcess9"/>
    <dgm:cxn modelId="{A469B547-54D0-4016-887C-A5F584BFDA3D}" srcId="{4A8F7330-80EC-42CF-AE7A-FF740E6FC7CD}" destId="{D5D21883-1655-45FF-AB23-59AE915EA6E9}" srcOrd="0" destOrd="0" parTransId="{FB55119B-4BD8-4656-8AEF-31F69B788980}" sibTransId="{C9610E8A-7E67-4440-BFB9-0EEC88BD3E7F}"/>
    <dgm:cxn modelId="{0BC28971-D8D2-4858-B8D7-E73D818A9376}" type="presOf" srcId="{D5D21883-1655-45FF-AB23-59AE915EA6E9}" destId="{AB23BA66-F8EE-4BA4-A3DA-EFDBD0FBD067}" srcOrd="0" destOrd="0" presId="urn:microsoft.com/office/officeart/2005/8/layout/hProcess9"/>
    <dgm:cxn modelId="{119080C2-F7AA-4839-B069-EFB519019212}" srcId="{4A8F7330-80EC-42CF-AE7A-FF740E6FC7CD}" destId="{E5AB287A-B93F-4FF4-8687-FCD0E9633917}" srcOrd="1" destOrd="0" parTransId="{B19B5791-22E8-4B4E-A5FF-48239FF1DC73}" sibTransId="{F2D5C651-53DB-49C3-8F7C-BB1506683C20}"/>
    <dgm:cxn modelId="{665F84E6-B89C-413E-9374-EBD905A6EEAB}" type="presOf" srcId="{E5AB287A-B93F-4FF4-8687-FCD0E9633917}" destId="{F4AF0731-1E3F-4353-92D8-AD6442F68B94}" srcOrd="0" destOrd="0" presId="urn:microsoft.com/office/officeart/2005/8/layout/hProcess9"/>
    <dgm:cxn modelId="{A87E9D18-BE34-43C2-BF8D-6A656C056D02}" type="presParOf" srcId="{A46D3946-B03D-48FC-9554-EBC5B8438E49}" destId="{6D177E50-3DC8-4898-B41E-F2CE4DBAC89D}" srcOrd="0" destOrd="0" presId="urn:microsoft.com/office/officeart/2005/8/layout/hProcess9"/>
    <dgm:cxn modelId="{D39CA3B9-504C-4DD2-86D8-8F47444843E9}" type="presParOf" srcId="{A46D3946-B03D-48FC-9554-EBC5B8438E49}" destId="{C1EE7964-C599-4D61-A48E-B61DAFD6655B}" srcOrd="1" destOrd="0" presId="urn:microsoft.com/office/officeart/2005/8/layout/hProcess9"/>
    <dgm:cxn modelId="{818C72D7-07AC-4524-8EB1-8F07F76B0950}" type="presParOf" srcId="{C1EE7964-C599-4D61-A48E-B61DAFD6655B}" destId="{AB23BA66-F8EE-4BA4-A3DA-EFDBD0FBD067}" srcOrd="0" destOrd="0" presId="urn:microsoft.com/office/officeart/2005/8/layout/hProcess9"/>
    <dgm:cxn modelId="{C48EC77D-089D-45C0-8F93-282B85984C80}" type="presParOf" srcId="{C1EE7964-C599-4D61-A48E-B61DAFD6655B}" destId="{A5BAFF9F-EE78-4C73-86D3-FA5E3F00CD20}" srcOrd="1" destOrd="0" presId="urn:microsoft.com/office/officeart/2005/8/layout/hProcess9"/>
    <dgm:cxn modelId="{CD05E988-33AC-454C-9166-2934D31745FC}" type="presParOf" srcId="{C1EE7964-C599-4D61-A48E-B61DAFD6655B}" destId="{F4AF0731-1E3F-4353-92D8-AD6442F68B94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8F7330-80EC-42CF-AE7A-FF740E6FC7CD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D5D21883-1655-45FF-AB23-59AE915EA6E9}">
      <dgm:prSet phldrT="[Texto]" custT="1"/>
      <dgm:spPr/>
      <dgm:t>
        <a:bodyPr/>
        <a:lstStyle/>
        <a:p>
          <a:r>
            <a:rPr lang="es-ES" sz="2800" dirty="0">
              <a:latin typeface="Inside Out" panose="02000500000000000000" pitchFamily="2" charset="0"/>
            </a:rPr>
            <a:t>1940</a:t>
          </a:r>
        </a:p>
      </dgm:t>
    </dgm:pt>
    <dgm:pt modelId="{FB55119B-4BD8-4656-8AEF-31F69B788980}" type="parTrans" cxnId="{A469B547-54D0-4016-887C-A5F584BFDA3D}">
      <dgm:prSet/>
      <dgm:spPr/>
      <dgm:t>
        <a:bodyPr/>
        <a:lstStyle/>
        <a:p>
          <a:endParaRPr lang="es-ES"/>
        </a:p>
      </dgm:t>
    </dgm:pt>
    <dgm:pt modelId="{C9610E8A-7E67-4440-BFB9-0EEC88BD3E7F}" type="sibTrans" cxnId="{A469B547-54D0-4016-887C-A5F584BFDA3D}">
      <dgm:prSet/>
      <dgm:spPr/>
      <dgm:t>
        <a:bodyPr/>
        <a:lstStyle/>
        <a:p>
          <a:endParaRPr lang="es-ES"/>
        </a:p>
      </dgm:t>
    </dgm:pt>
    <dgm:pt modelId="{E5AB287A-B93F-4FF4-8687-FCD0E9633917}">
      <dgm:prSet phldrT="[Texto]" custT="1"/>
      <dgm:spPr/>
      <dgm:t>
        <a:bodyPr/>
        <a:lstStyle/>
        <a:p>
          <a:r>
            <a:rPr lang="es-ES" sz="2800" dirty="0">
              <a:latin typeface="Inside Out" panose="02000500000000000000" pitchFamily="2" charset="0"/>
            </a:rPr>
            <a:t>1945</a:t>
          </a:r>
        </a:p>
      </dgm:t>
    </dgm:pt>
    <dgm:pt modelId="{B19B5791-22E8-4B4E-A5FF-48239FF1DC73}" type="parTrans" cxnId="{119080C2-F7AA-4839-B069-EFB519019212}">
      <dgm:prSet/>
      <dgm:spPr/>
      <dgm:t>
        <a:bodyPr/>
        <a:lstStyle/>
        <a:p>
          <a:endParaRPr lang="es-ES"/>
        </a:p>
      </dgm:t>
    </dgm:pt>
    <dgm:pt modelId="{F2D5C651-53DB-49C3-8F7C-BB1506683C20}" type="sibTrans" cxnId="{119080C2-F7AA-4839-B069-EFB519019212}">
      <dgm:prSet/>
      <dgm:spPr/>
      <dgm:t>
        <a:bodyPr/>
        <a:lstStyle/>
        <a:p>
          <a:endParaRPr lang="es-ES"/>
        </a:p>
      </dgm:t>
    </dgm:pt>
    <dgm:pt modelId="{4D34B8E3-1E36-41BA-842E-D22ADFF766E4}">
      <dgm:prSet phldrT="[Texto]" custT="1"/>
      <dgm:spPr/>
      <dgm:t>
        <a:bodyPr/>
        <a:lstStyle/>
        <a:p>
          <a:r>
            <a:rPr lang="es-ES" sz="2800" dirty="0">
              <a:latin typeface="Inside Out" panose="02000500000000000000" pitchFamily="2" charset="0"/>
            </a:rPr>
            <a:t>1956</a:t>
          </a:r>
        </a:p>
      </dgm:t>
    </dgm:pt>
    <dgm:pt modelId="{9260D2BE-0117-4E23-BBFA-CBB8270D14FE}" type="parTrans" cxnId="{32A61B63-CFC9-4868-B54F-552FE695D6B5}">
      <dgm:prSet/>
      <dgm:spPr/>
      <dgm:t>
        <a:bodyPr/>
        <a:lstStyle/>
        <a:p>
          <a:endParaRPr lang="es-ES"/>
        </a:p>
      </dgm:t>
    </dgm:pt>
    <dgm:pt modelId="{DBF4DDD8-E3FF-4F91-B2DB-C248211A5B55}" type="sibTrans" cxnId="{32A61B63-CFC9-4868-B54F-552FE695D6B5}">
      <dgm:prSet/>
      <dgm:spPr/>
      <dgm:t>
        <a:bodyPr/>
        <a:lstStyle/>
        <a:p>
          <a:endParaRPr lang="es-ES"/>
        </a:p>
      </dgm:t>
    </dgm:pt>
    <dgm:pt modelId="{A46D3946-B03D-48FC-9554-EBC5B8438E49}" type="pres">
      <dgm:prSet presAssocID="{4A8F7330-80EC-42CF-AE7A-FF740E6FC7CD}" presName="CompostProcess" presStyleCnt="0">
        <dgm:presLayoutVars>
          <dgm:dir/>
          <dgm:resizeHandles val="exact"/>
        </dgm:presLayoutVars>
      </dgm:prSet>
      <dgm:spPr/>
    </dgm:pt>
    <dgm:pt modelId="{6D177E50-3DC8-4898-B41E-F2CE4DBAC89D}" type="pres">
      <dgm:prSet presAssocID="{4A8F7330-80EC-42CF-AE7A-FF740E6FC7CD}" presName="arrow" presStyleLbl="bgShp" presStyleIdx="0" presStyleCnt="1" custLinFactNeighborX="532" custLinFactNeighborY="468"/>
      <dgm:spPr/>
    </dgm:pt>
    <dgm:pt modelId="{C1EE7964-C599-4D61-A48E-B61DAFD6655B}" type="pres">
      <dgm:prSet presAssocID="{4A8F7330-80EC-42CF-AE7A-FF740E6FC7CD}" presName="linearProcess" presStyleCnt="0"/>
      <dgm:spPr/>
    </dgm:pt>
    <dgm:pt modelId="{AB23BA66-F8EE-4BA4-A3DA-EFDBD0FBD067}" type="pres">
      <dgm:prSet presAssocID="{D5D21883-1655-45FF-AB23-59AE915EA6E9}" presName="textNode" presStyleLbl="node1" presStyleIdx="0" presStyleCnt="3" custScaleY="30085" custLinFactNeighborX="-923" custLinFactNeighborY="-27474">
        <dgm:presLayoutVars>
          <dgm:bulletEnabled val="1"/>
        </dgm:presLayoutVars>
      </dgm:prSet>
      <dgm:spPr/>
    </dgm:pt>
    <dgm:pt modelId="{A5BAFF9F-EE78-4C73-86D3-FA5E3F00CD20}" type="pres">
      <dgm:prSet presAssocID="{C9610E8A-7E67-4440-BFB9-0EEC88BD3E7F}" presName="sibTrans" presStyleCnt="0"/>
      <dgm:spPr/>
    </dgm:pt>
    <dgm:pt modelId="{F4AF0731-1E3F-4353-92D8-AD6442F68B94}" type="pres">
      <dgm:prSet presAssocID="{E5AB287A-B93F-4FF4-8687-FCD0E9633917}" presName="textNode" presStyleLbl="node1" presStyleIdx="1" presStyleCnt="3" custScaleY="31001" custLinFactNeighborX="-9045" custLinFactNeighborY="-26393">
        <dgm:presLayoutVars>
          <dgm:bulletEnabled val="1"/>
        </dgm:presLayoutVars>
      </dgm:prSet>
      <dgm:spPr/>
    </dgm:pt>
    <dgm:pt modelId="{55CEABDA-D1B1-468C-884F-F223FEDDB0CD}" type="pres">
      <dgm:prSet presAssocID="{F2D5C651-53DB-49C3-8F7C-BB1506683C20}" presName="sibTrans" presStyleCnt="0"/>
      <dgm:spPr/>
    </dgm:pt>
    <dgm:pt modelId="{EF6384F1-B80B-4936-A082-573DD3C78539}" type="pres">
      <dgm:prSet presAssocID="{4D34B8E3-1E36-41BA-842E-D22ADFF766E4}" presName="textNode" presStyleLbl="node1" presStyleIdx="2" presStyleCnt="3" custScaleY="31468" custLinFactNeighborX="0" custLinFactNeighborY="-25570">
        <dgm:presLayoutVars>
          <dgm:bulletEnabled val="1"/>
        </dgm:presLayoutVars>
      </dgm:prSet>
      <dgm:spPr/>
    </dgm:pt>
  </dgm:ptLst>
  <dgm:cxnLst>
    <dgm:cxn modelId="{100AC460-EB46-435E-A5E3-F631977D9B2C}" type="presOf" srcId="{4A8F7330-80EC-42CF-AE7A-FF740E6FC7CD}" destId="{A46D3946-B03D-48FC-9554-EBC5B8438E49}" srcOrd="0" destOrd="0" presId="urn:microsoft.com/office/officeart/2005/8/layout/hProcess9"/>
    <dgm:cxn modelId="{32A61B63-CFC9-4868-B54F-552FE695D6B5}" srcId="{4A8F7330-80EC-42CF-AE7A-FF740E6FC7CD}" destId="{4D34B8E3-1E36-41BA-842E-D22ADFF766E4}" srcOrd="2" destOrd="0" parTransId="{9260D2BE-0117-4E23-BBFA-CBB8270D14FE}" sibTransId="{DBF4DDD8-E3FF-4F91-B2DB-C248211A5B55}"/>
    <dgm:cxn modelId="{A469B547-54D0-4016-887C-A5F584BFDA3D}" srcId="{4A8F7330-80EC-42CF-AE7A-FF740E6FC7CD}" destId="{D5D21883-1655-45FF-AB23-59AE915EA6E9}" srcOrd="0" destOrd="0" parTransId="{FB55119B-4BD8-4656-8AEF-31F69B788980}" sibTransId="{C9610E8A-7E67-4440-BFB9-0EEC88BD3E7F}"/>
    <dgm:cxn modelId="{0BC28971-D8D2-4858-B8D7-E73D818A9376}" type="presOf" srcId="{D5D21883-1655-45FF-AB23-59AE915EA6E9}" destId="{AB23BA66-F8EE-4BA4-A3DA-EFDBD0FBD067}" srcOrd="0" destOrd="0" presId="urn:microsoft.com/office/officeart/2005/8/layout/hProcess9"/>
    <dgm:cxn modelId="{1F92799D-B5FC-4E87-9D51-E9E07D456C48}" type="presOf" srcId="{4D34B8E3-1E36-41BA-842E-D22ADFF766E4}" destId="{EF6384F1-B80B-4936-A082-573DD3C78539}" srcOrd="0" destOrd="0" presId="urn:microsoft.com/office/officeart/2005/8/layout/hProcess9"/>
    <dgm:cxn modelId="{119080C2-F7AA-4839-B069-EFB519019212}" srcId="{4A8F7330-80EC-42CF-AE7A-FF740E6FC7CD}" destId="{E5AB287A-B93F-4FF4-8687-FCD0E9633917}" srcOrd="1" destOrd="0" parTransId="{B19B5791-22E8-4B4E-A5FF-48239FF1DC73}" sibTransId="{F2D5C651-53DB-49C3-8F7C-BB1506683C20}"/>
    <dgm:cxn modelId="{665F84E6-B89C-413E-9374-EBD905A6EEAB}" type="presOf" srcId="{E5AB287A-B93F-4FF4-8687-FCD0E9633917}" destId="{F4AF0731-1E3F-4353-92D8-AD6442F68B94}" srcOrd="0" destOrd="0" presId="urn:microsoft.com/office/officeart/2005/8/layout/hProcess9"/>
    <dgm:cxn modelId="{A87E9D18-BE34-43C2-BF8D-6A656C056D02}" type="presParOf" srcId="{A46D3946-B03D-48FC-9554-EBC5B8438E49}" destId="{6D177E50-3DC8-4898-B41E-F2CE4DBAC89D}" srcOrd="0" destOrd="0" presId="urn:microsoft.com/office/officeart/2005/8/layout/hProcess9"/>
    <dgm:cxn modelId="{D39CA3B9-504C-4DD2-86D8-8F47444843E9}" type="presParOf" srcId="{A46D3946-B03D-48FC-9554-EBC5B8438E49}" destId="{C1EE7964-C599-4D61-A48E-B61DAFD6655B}" srcOrd="1" destOrd="0" presId="urn:microsoft.com/office/officeart/2005/8/layout/hProcess9"/>
    <dgm:cxn modelId="{818C72D7-07AC-4524-8EB1-8F07F76B0950}" type="presParOf" srcId="{C1EE7964-C599-4D61-A48E-B61DAFD6655B}" destId="{AB23BA66-F8EE-4BA4-A3DA-EFDBD0FBD067}" srcOrd="0" destOrd="0" presId="urn:microsoft.com/office/officeart/2005/8/layout/hProcess9"/>
    <dgm:cxn modelId="{C48EC77D-089D-45C0-8F93-282B85984C80}" type="presParOf" srcId="{C1EE7964-C599-4D61-A48E-B61DAFD6655B}" destId="{A5BAFF9F-EE78-4C73-86D3-FA5E3F00CD20}" srcOrd="1" destOrd="0" presId="urn:microsoft.com/office/officeart/2005/8/layout/hProcess9"/>
    <dgm:cxn modelId="{CD05E988-33AC-454C-9166-2934D31745FC}" type="presParOf" srcId="{C1EE7964-C599-4D61-A48E-B61DAFD6655B}" destId="{F4AF0731-1E3F-4353-92D8-AD6442F68B94}" srcOrd="2" destOrd="0" presId="urn:microsoft.com/office/officeart/2005/8/layout/hProcess9"/>
    <dgm:cxn modelId="{6BFF12B7-E6A5-4FE5-AE82-BE0A242E4F62}" type="presParOf" srcId="{C1EE7964-C599-4D61-A48E-B61DAFD6655B}" destId="{55CEABDA-D1B1-468C-884F-F223FEDDB0CD}" srcOrd="3" destOrd="0" presId="urn:microsoft.com/office/officeart/2005/8/layout/hProcess9"/>
    <dgm:cxn modelId="{CBFE9013-CFA5-4B73-BB70-1FC8C7746816}" type="presParOf" srcId="{C1EE7964-C599-4D61-A48E-B61DAFD6655B}" destId="{EF6384F1-B80B-4936-A082-573DD3C7853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8F7330-80EC-42CF-AE7A-FF740E6FC7CD}" type="doc">
      <dgm:prSet loTypeId="urn:microsoft.com/office/officeart/2005/8/layout/hProcess9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S"/>
        </a:p>
      </dgm:t>
    </dgm:pt>
    <dgm:pt modelId="{D5D21883-1655-45FF-AB23-59AE915EA6E9}">
      <dgm:prSet phldrT="[Texto]" custT="1"/>
      <dgm:spPr/>
      <dgm:t>
        <a:bodyPr/>
        <a:lstStyle/>
        <a:p>
          <a:r>
            <a:rPr lang="es-ES" sz="2800" dirty="0">
              <a:latin typeface="Inside Out" panose="02000500000000000000" pitchFamily="2" charset="0"/>
            </a:rPr>
            <a:t>1940</a:t>
          </a:r>
        </a:p>
      </dgm:t>
    </dgm:pt>
    <dgm:pt modelId="{FB55119B-4BD8-4656-8AEF-31F69B788980}" type="parTrans" cxnId="{A469B547-54D0-4016-887C-A5F584BFDA3D}">
      <dgm:prSet/>
      <dgm:spPr/>
      <dgm:t>
        <a:bodyPr/>
        <a:lstStyle/>
        <a:p>
          <a:endParaRPr lang="es-ES"/>
        </a:p>
      </dgm:t>
    </dgm:pt>
    <dgm:pt modelId="{C9610E8A-7E67-4440-BFB9-0EEC88BD3E7F}" type="sibTrans" cxnId="{A469B547-54D0-4016-887C-A5F584BFDA3D}">
      <dgm:prSet/>
      <dgm:spPr/>
      <dgm:t>
        <a:bodyPr/>
        <a:lstStyle/>
        <a:p>
          <a:endParaRPr lang="es-ES"/>
        </a:p>
      </dgm:t>
    </dgm:pt>
    <dgm:pt modelId="{E5AB287A-B93F-4FF4-8687-FCD0E9633917}">
      <dgm:prSet phldrT="[Texto]" custT="1"/>
      <dgm:spPr/>
      <dgm:t>
        <a:bodyPr/>
        <a:lstStyle/>
        <a:p>
          <a:r>
            <a:rPr lang="es-ES" sz="2800" dirty="0">
              <a:latin typeface="Inside Out" panose="02000500000000000000" pitchFamily="2" charset="0"/>
            </a:rPr>
            <a:t>1945</a:t>
          </a:r>
        </a:p>
      </dgm:t>
    </dgm:pt>
    <dgm:pt modelId="{B19B5791-22E8-4B4E-A5FF-48239FF1DC73}" type="parTrans" cxnId="{119080C2-F7AA-4839-B069-EFB519019212}">
      <dgm:prSet/>
      <dgm:spPr/>
      <dgm:t>
        <a:bodyPr/>
        <a:lstStyle/>
        <a:p>
          <a:endParaRPr lang="es-ES"/>
        </a:p>
      </dgm:t>
    </dgm:pt>
    <dgm:pt modelId="{F2D5C651-53DB-49C3-8F7C-BB1506683C20}" type="sibTrans" cxnId="{119080C2-F7AA-4839-B069-EFB519019212}">
      <dgm:prSet/>
      <dgm:spPr/>
      <dgm:t>
        <a:bodyPr/>
        <a:lstStyle/>
        <a:p>
          <a:endParaRPr lang="es-ES"/>
        </a:p>
      </dgm:t>
    </dgm:pt>
    <dgm:pt modelId="{4D34B8E3-1E36-41BA-842E-D22ADFF766E4}">
      <dgm:prSet phldrT="[Texto]" custT="1"/>
      <dgm:spPr/>
      <dgm:t>
        <a:bodyPr/>
        <a:lstStyle/>
        <a:p>
          <a:r>
            <a:rPr lang="es-ES" sz="2800" dirty="0">
              <a:latin typeface="Inside Out" panose="02000500000000000000" pitchFamily="2" charset="0"/>
            </a:rPr>
            <a:t>1956</a:t>
          </a:r>
        </a:p>
      </dgm:t>
    </dgm:pt>
    <dgm:pt modelId="{9260D2BE-0117-4E23-BBFA-CBB8270D14FE}" type="parTrans" cxnId="{32A61B63-CFC9-4868-B54F-552FE695D6B5}">
      <dgm:prSet/>
      <dgm:spPr/>
      <dgm:t>
        <a:bodyPr/>
        <a:lstStyle/>
        <a:p>
          <a:endParaRPr lang="es-ES"/>
        </a:p>
      </dgm:t>
    </dgm:pt>
    <dgm:pt modelId="{DBF4DDD8-E3FF-4F91-B2DB-C248211A5B55}" type="sibTrans" cxnId="{32A61B63-CFC9-4868-B54F-552FE695D6B5}">
      <dgm:prSet/>
      <dgm:spPr/>
      <dgm:t>
        <a:bodyPr/>
        <a:lstStyle/>
        <a:p>
          <a:endParaRPr lang="es-ES"/>
        </a:p>
      </dgm:t>
    </dgm:pt>
    <dgm:pt modelId="{814D47A7-99DA-4EC5-8837-00D366DD32BF}">
      <dgm:prSet phldrT="[Texto]" custT="1"/>
      <dgm:spPr/>
      <dgm:t>
        <a:bodyPr/>
        <a:lstStyle/>
        <a:p>
          <a:r>
            <a:rPr lang="es-ES" sz="2800" dirty="0">
              <a:latin typeface="Inside Out" panose="02000500000000000000" pitchFamily="2" charset="0"/>
            </a:rPr>
            <a:t>1980</a:t>
          </a:r>
        </a:p>
      </dgm:t>
    </dgm:pt>
    <dgm:pt modelId="{FD39062C-FBB6-48BD-89CB-799BC40EB21D}" type="parTrans" cxnId="{547F3EAC-884F-4FAC-B2C8-023FAA5C4E26}">
      <dgm:prSet/>
      <dgm:spPr/>
      <dgm:t>
        <a:bodyPr/>
        <a:lstStyle/>
        <a:p>
          <a:endParaRPr lang="es-ES"/>
        </a:p>
      </dgm:t>
    </dgm:pt>
    <dgm:pt modelId="{FB18C2CC-3367-49C6-9A39-5BDB187E1958}" type="sibTrans" cxnId="{547F3EAC-884F-4FAC-B2C8-023FAA5C4E26}">
      <dgm:prSet/>
      <dgm:spPr/>
      <dgm:t>
        <a:bodyPr/>
        <a:lstStyle/>
        <a:p>
          <a:endParaRPr lang="es-ES"/>
        </a:p>
      </dgm:t>
    </dgm:pt>
    <dgm:pt modelId="{A46D3946-B03D-48FC-9554-EBC5B8438E49}" type="pres">
      <dgm:prSet presAssocID="{4A8F7330-80EC-42CF-AE7A-FF740E6FC7CD}" presName="CompostProcess" presStyleCnt="0">
        <dgm:presLayoutVars>
          <dgm:dir/>
          <dgm:resizeHandles val="exact"/>
        </dgm:presLayoutVars>
      </dgm:prSet>
      <dgm:spPr/>
    </dgm:pt>
    <dgm:pt modelId="{6D177E50-3DC8-4898-B41E-F2CE4DBAC89D}" type="pres">
      <dgm:prSet presAssocID="{4A8F7330-80EC-42CF-AE7A-FF740E6FC7CD}" presName="arrow" presStyleLbl="bgShp" presStyleIdx="0" presStyleCnt="1" custLinFactNeighborX="532" custLinFactNeighborY="468"/>
      <dgm:spPr/>
    </dgm:pt>
    <dgm:pt modelId="{C1EE7964-C599-4D61-A48E-B61DAFD6655B}" type="pres">
      <dgm:prSet presAssocID="{4A8F7330-80EC-42CF-AE7A-FF740E6FC7CD}" presName="linearProcess" presStyleCnt="0"/>
      <dgm:spPr/>
    </dgm:pt>
    <dgm:pt modelId="{AB23BA66-F8EE-4BA4-A3DA-EFDBD0FBD067}" type="pres">
      <dgm:prSet presAssocID="{D5D21883-1655-45FF-AB23-59AE915EA6E9}" presName="textNode" presStyleLbl="node1" presStyleIdx="0" presStyleCnt="4" custScaleY="30085" custLinFactNeighborX="-923" custLinFactNeighborY="-27474">
        <dgm:presLayoutVars>
          <dgm:bulletEnabled val="1"/>
        </dgm:presLayoutVars>
      </dgm:prSet>
      <dgm:spPr/>
    </dgm:pt>
    <dgm:pt modelId="{A5BAFF9F-EE78-4C73-86D3-FA5E3F00CD20}" type="pres">
      <dgm:prSet presAssocID="{C9610E8A-7E67-4440-BFB9-0EEC88BD3E7F}" presName="sibTrans" presStyleCnt="0"/>
      <dgm:spPr/>
    </dgm:pt>
    <dgm:pt modelId="{F4AF0731-1E3F-4353-92D8-AD6442F68B94}" type="pres">
      <dgm:prSet presAssocID="{E5AB287A-B93F-4FF4-8687-FCD0E9633917}" presName="textNode" presStyleLbl="node1" presStyleIdx="1" presStyleCnt="4" custScaleY="31001" custLinFactNeighborX="-9045" custLinFactNeighborY="-26393">
        <dgm:presLayoutVars>
          <dgm:bulletEnabled val="1"/>
        </dgm:presLayoutVars>
      </dgm:prSet>
      <dgm:spPr/>
    </dgm:pt>
    <dgm:pt modelId="{55CEABDA-D1B1-468C-884F-F223FEDDB0CD}" type="pres">
      <dgm:prSet presAssocID="{F2D5C651-53DB-49C3-8F7C-BB1506683C20}" presName="sibTrans" presStyleCnt="0"/>
      <dgm:spPr/>
    </dgm:pt>
    <dgm:pt modelId="{EF6384F1-B80B-4936-A082-573DD3C78539}" type="pres">
      <dgm:prSet presAssocID="{4D34B8E3-1E36-41BA-842E-D22ADFF766E4}" presName="textNode" presStyleLbl="node1" presStyleIdx="2" presStyleCnt="4" custScaleY="31468" custLinFactNeighborX="0" custLinFactNeighborY="-25570">
        <dgm:presLayoutVars>
          <dgm:bulletEnabled val="1"/>
        </dgm:presLayoutVars>
      </dgm:prSet>
      <dgm:spPr/>
    </dgm:pt>
    <dgm:pt modelId="{9173BD01-5636-4BA3-9DAE-B1A8A63EE937}" type="pres">
      <dgm:prSet presAssocID="{DBF4DDD8-E3FF-4F91-B2DB-C248211A5B55}" presName="sibTrans" presStyleCnt="0"/>
      <dgm:spPr/>
    </dgm:pt>
    <dgm:pt modelId="{21484971-12F7-48A0-A40E-ED2C1CC78E19}" type="pres">
      <dgm:prSet presAssocID="{814D47A7-99DA-4EC5-8837-00D366DD32BF}" presName="textNode" presStyleLbl="node1" presStyleIdx="3" presStyleCnt="4" custScaleY="29773" custLinFactNeighborX="924" custLinFactNeighborY="-27318">
        <dgm:presLayoutVars>
          <dgm:bulletEnabled val="1"/>
        </dgm:presLayoutVars>
      </dgm:prSet>
      <dgm:spPr/>
    </dgm:pt>
  </dgm:ptLst>
  <dgm:cxnLst>
    <dgm:cxn modelId="{550CF820-13AE-4FAF-A11E-E3FB111FFB8C}" type="presOf" srcId="{814D47A7-99DA-4EC5-8837-00D366DD32BF}" destId="{21484971-12F7-48A0-A40E-ED2C1CC78E19}" srcOrd="0" destOrd="0" presId="urn:microsoft.com/office/officeart/2005/8/layout/hProcess9"/>
    <dgm:cxn modelId="{100AC460-EB46-435E-A5E3-F631977D9B2C}" type="presOf" srcId="{4A8F7330-80EC-42CF-AE7A-FF740E6FC7CD}" destId="{A46D3946-B03D-48FC-9554-EBC5B8438E49}" srcOrd="0" destOrd="0" presId="urn:microsoft.com/office/officeart/2005/8/layout/hProcess9"/>
    <dgm:cxn modelId="{32A61B63-CFC9-4868-B54F-552FE695D6B5}" srcId="{4A8F7330-80EC-42CF-AE7A-FF740E6FC7CD}" destId="{4D34B8E3-1E36-41BA-842E-D22ADFF766E4}" srcOrd="2" destOrd="0" parTransId="{9260D2BE-0117-4E23-BBFA-CBB8270D14FE}" sibTransId="{DBF4DDD8-E3FF-4F91-B2DB-C248211A5B55}"/>
    <dgm:cxn modelId="{A469B547-54D0-4016-887C-A5F584BFDA3D}" srcId="{4A8F7330-80EC-42CF-AE7A-FF740E6FC7CD}" destId="{D5D21883-1655-45FF-AB23-59AE915EA6E9}" srcOrd="0" destOrd="0" parTransId="{FB55119B-4BD8-4656-8AEF-31F69B788980}" sibTransId="{C9610E8A-7E67-4440-BFB9-0EEC88BD3E7F}"/>
    <dgm:cxn modelId="{0BC28971-D8D2-4858-B8D7-E73D818A9376}" type="presOf" srcId="{D5D21883-1655-45FF-AB23-59AE915EA6E9}" destId="{AB23BA66-F8EE-4BA4-A3DA-EFDBD0FBD067}" srcOrd="0" destOrd="0" presId="urn:microsoft.com/office/officeart/2005/8/layout/hProcess9"/>
    <dgm:cxn modelId="{1F92799D-B5FC-4E87-9D51-E9E07D456C48}" type="presOf" srcId="{4D34B8E3-1E36-41BA-842E-D22ADFF766E4}" destId="{EF6384F1-B80B-4936-A082-573DD3C78539}" srcOrd="0" destOrd="0" presId="urn:microsoft.com/office/officeart/2005/8/layout/hProcess9"/>
    <dgm:cxn modelId="{547F3EAC-884F-4FAC-B2C8-023FAA5C4E26}" srcId="{4A8F7330-80EC-42CF-AE7A-FF740E6FC7CD}" destId="{814D47A7-99DA-4EC5-8837-00D366DD32BF}" srcOrd="3" destOrd="0" parTransId="{FD39062C-FBB6-48BD-89CB-799BC40EB21D}" sibTransId="{FB18C2CC-3367-49C6-9A39-5BDB187E1958}"/>
    <dgm:cxn modelId="{119080C2-F7AA-4839-B069-EFB519019212}" srcId="{4A8F7330-80EC-42CF-AE7A-FF740E6FC7CD}" destId="{E5AB287A-B93F-4FF4-8687-FCD0E9633917}" srcOrd="1" destOrd="0" parTransId="{B19B5791-22E8-4B4E-A5FF-48239FF1DC73}" sibTransId="{F2D5C651-53DB-49C3-8F7C-BB1506683C20}"/>
    <dgm:cxn modelId="{665F84E6-B89C-413E-9374-EBD905A6EEAB}" type="presOf" srcId="{E5AB287A-B93F-4FF4-8687-FCD0E9633917}" destId="{F4AF0731-1E3F-4353-92D8-AD6442F68B94}" srcOrd="0" destOrd="0" presId="urn:microsoft.com/office/officeart/2005/8/layout/hProcess9"/>
    <dgm:cxn modelId="{A87E9D18-BE34-43C2-BF8D-6A656C056D02}" type="presParOf" srcId="{A46D3946-B03D-48FC-9554-EBC5B8438E49}" destId="{6D177E50-3DC8-4898-B41E-F2CE4DBAC89D}" srcOrd="0" destOrd="0" presId="urn:microsoft.com/office/officeart/2005/8/layout/hProcess9"/>
    <dgm:cxn modelId="{D39CA3B9-504C-4DD2-86D8-8F47444843E9}" type="presParOf" srcId="{A46D3946-B03D-48FC-9554-EBC5B8438E49}" destId="{C1EE7964-C599-4D61-A48E-B61DAFD6655B}" srcOrd="1" destOrd="0" presId="urn:microsoft.com/office/officeart/2005/8/layout/hProcess9"/>
    <dgm:cxn modelId="{818C72D7-07AC-4524-8EB1-8F07F76B0950}" type="presParOf" srcId="{C1EE7964-C599-4D61-A48E-B61DAFD6655B}" destId="{AB23BA66-F8EE-4BA4-A3DA-EFDBD0FBD067}" srcOrd="0" destOrd="0" presId="urn:microsoft.com/office/officeart/2005/8/layout/hProcess9"/>
    <dgm:cxn modelId="{C48EC77D-089D-45C0-8F93-282B85984C80}" type="presParOf" srcId="{C1EE7964-C599-4D61-A48E-B61DAFD6655B}" destId="{A5BAFF9F-EE78-4C73-86D3-FA5E3F00CD20}" srcOrd="1" destOrd="0" presId="urn:microsoft.com/office/officeart/2005/8/layout/hProcess9"/>
    <dgm:cxn modelId="{CD05E988-33AC-454C-9166-2934D31745FC}" type="presParOf" srcId="{C1EE7964-C599-4D61-A48E-B61DAFD6655B}" destId="{F4AF0731-1E3F-4353-92D8-AD6442F68B94}" srcOrd="2" destOrd="0" presId="urn:microsoft.com/office/officeart/2005/8/layout/hProcess9"/>
    <dgm:cxn modelId="{6BFF12B7-E6A5-4FE5-AE82-BE0A242E4F62}" type="presParOf" srcId="{C1EE7964-C599-4D61-A48E-B61DAFD6655B}" destId="{55CEABDA-D1B1-468C-884F-F223FEDDB0CD}" srcOrd="3" destOrd="0" presId="urn:microsoft.com/office/officeart/2005/8/layout/hProcess9"/>
    <dgm:cxn modelId="{CBFE9013-CFA5-4B73-BB70-1FC8C7746816}" type="presParOf" srcId="{C1EE7964-C599-4D61-A48E-B61DAFD6655B}" destId="{EF6384F1-B80B-4936-A082-573DD3C78539}" srcOrd="4" destOrd="0" presId="urn:microsoft.com/office/officeart/2005/8/layout/hProcess9"/>
    <dgm:cxn modelId="{0290FCC1-E02C-47F8-BDD7-37C123D948C7}" type="presParOf" srcId="{C1EE7964-C599-4D61-A48E-B61DAFD6655B}" destId="{9173BD01-5636-4BA3-9DAE-B1A8A63EE937}" srcOrd="5" destOrd="0" presId="urn:microsoft.com/office/officeart/2005/8/layout/hProcess9"/>
    <dgm:cxn modelId="{DC087CF7-E961-4FBC-8051-AFE972B14EBF}" type="presParOf" srcId="{C1EE7964-C599-4D61-A48E-B61DAFD6655B}" destId="{21484971-12F7-48A0-A40E-ED2C1CC78E1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9FA1623-8B20-4CBA-BE11-6A7A3FF0F5BB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497A1733-0187-4F61-9CCB-DC2F8C36CEAA}">
      <dgm:prSet phldrT="[Texto]"/>
      <dgm:spPr/>
      <dgm:t>
        <a:bodyPr/>
        <a:lstStyle/>
        <a:p>
          <a:r>
            <a:rPr lang="es-E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NECESIDAD</a:t>
          </a:r>
          <a:endParaRPr lang="es-ES" dirty="0">
            <a:solidFill>
              <a:srgbClr val="FFA200"/>
            </a:solidFill>
            <a:latin typeface="Inside Out" panose="02000500000000000000" pitchFamily="2" charset="0"/>
          </a:endParaRPr>
        </a:p>
      </dgm:t>
    </dgm:pt>
    <dgm:pt modelId="{4632FDEE-A77B-43DE-BA72-24B07B46CCC0}" type="parTrans" cxnId="{928762CC-2467-4EEA-B368-20C4661C592B}">
      <dgm:prSet/>
      <dgm:spPr/>
      <dgm:t>
        <a:bodyPr/>
        <a:lstStyle/>
        <a:p>
          <a:endParaRPr lang="es-ES"/>
        </a:p>
      </dgm:t>
    </dgm:pt>
    <dgm:pt modelId="{4E91AA4D-D112-4B66-8981-9130F6D26B97}" type="sibTrans" cxnId="{928762CC-2467-4EEA-B368-20C4661C592B}">
      <dgm:prSet/>
      <dgm:spPr/>
      <dgm:t>
        <a:bodyPr/>
        <a:lstStyle/>
        <a:p>
          <a:endParaRPr lang="es-ES"/>
        </a:p>
      </dgm:t>
    </dgm:pt>
    <dgm:pt modelId="{67E14103-EFF5-4FFB-B137-C7618192A5B7}">
      <dgm:prSet phldrT="[Texto]"/>
      <dgm:spPr/>
      <dgm:t>
        <a:bodyPr/>
        <a:lstStyle/>
        <a:p>
          <a:r>
            <a:rPr lang="es-E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PROCESO DE INGENIERÍA</a:t>
          </a:r>
        </a:p>
      </dgm:t>
    </dgm:pt>
    <dgm:pt modelId="{57FFA72E-DD41-4DC8-9DB1-0ED25EED3C0B}" type="parTrans" cxnId="{A99A4A03-A0CA-4AD1-AF05-E918A5B5A41C}">
      <dgm:prSet/>
      <dgm:spPr/>
      <dgm:t>
        <a:bodyPr/>
        <a:lstStyle/>
        <a:p>
          <a:endParaRPr lang="es-ES"/>
        </a:p>
      </dgm:t>
    </dgm:pt>
    <dgm:pt modelId="{CB28B7BE-D191-4EE1-9CF9-25B9C7F5B959}" type="sibTrans" cxnId="{A99A4A03-A0CA-4AD1-AF05-E918A5B5A41C}">
      <dgm:prSet/>
      <dgm:spPr/>
      <dgm:t>
        <a:bodyPr/>
        <a:lstStyle/>
        <a:p>
          <a:endParaRPr lang="es-ES"/>
        </a:p>
      </dgm:t>
    </dgm:pt>
    <dgm:pt modelId="{18889373-8E13-44CF-960D-021359CA89B1}">
      <dgm:prSet phldrT="[Texto]"/>
      <dgm:spPr/>
      <dgm:t>
        <a:bodyPr/>
        <a:lstStyle/>
        <a:p>
          <a:r>
            <a:rPr lang="es-E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PRODUCTO</a:t>
          </a:r>
          <a:endParaRPr lang="es-E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  <a:latin typeface="Inside Out" panose="02000500000000000000" pitchFamily="2" charset="0"/>
          </a:endParaRPr>
        </a:p>
      </dgm:t>
    </dgm:pt>
    <dgm:pt modelId="{0D5C5592-2BAE-4664-BF87-F5220DF03B7A}" type="parTrans" cxnId="{83F0BA01-377E-4C8A-9C2F-89111FF1B058}">
      <dgm:prSet/>
      <dgm:spPr/>
      <dgm:t>
        <a:bodyPr/>
        <a:lstStyle/>
        <a:p>
          <a:endParaRPr lang="es-ES"/>
        </a:p>
      </dgm:t>
    </dgm:pt>
    <dgm:pt modelId="{9770AF28-9CB3-4E20-8438-F4648114C35F}" type="sibTrans" cxnId="{83F0BA01-377E-4C8A-9C2F-89111FF1B058}">
      <dgm:prSet/>
      <dgm:spPr/>
      <dgm:t>
        <a:bodyPr/>
        <a:lstStyle/>
        <a:p>
          <a:endParaRPr lang="es-ES"/>
        </a:p>
      </dgm:t>
    </dgm:pt>
    <dgm:pt modelId="{C80A69C7-24B1-4D28-BFAF-F8D6D0D92D31}" type="pres">
      <dgm:prSet presAssocID="{39FA1623-8B20-4CBA-BE11-6A7A3FF0F5BB}" presName="arrowDiagram" presStyleCnt="0">
        <dgm:presLayoutVars>
          <dgm:chMax val="5"/>
          <dgm:dir/>
          <dgm:resizeHandles val="exact"/>
        </dgm:presLayoutVars>
      </dgm:prSet>
      <dgm:spPr/>
    </dgm:pt>
    <dgm:pt modelId="{D30C60EB-1E0B-4E48-BDB0-BB75BE800DA5}" type="pres">
      <dgm:prSet presAssocID="{39FA1623-8B20-4CBA-BE11-6A7A3FF0F5BB}" presName="arrow" presStyleLbl="bgShp" presStyleIdx="0" presStyleCnt="1" custLinFactNeighborX="-13684" custLinFactNeighborY="-19330"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</dgm:pt>
    <dgm:pt modelId="{08FBF3EF-627F-4B8F-A684-19A8B461EE00}" type="pres">
      <dgm:prSet presAssocID="{39FA1623-8B20-4CBA-BE11-6A7A3FF0F5BB}" presName="arrowDiagram3" presStyleCnt="0"/>
      <dgm:spPr/>
    </dgm:pt>
    <dgm:pt modelId="{F31A994A-988B-4CA4-9CBB-1C7FDC211561}" type="pres">
      <dgm:prSet presAssocID="{497A1733-0187-4F61-9CCB-DC2F8C36CEAA}" presName="bullet3a" presStyleLbl="node1" presStyleIdx="0" presStyleCnt="3"/>
      <dgm:spPr>
        <a:solidFill>
          <a:srgbClr val="FFA200"/>
        </a:solidFill>
      </dgm:spPr>
    </dgm:pt>
    <dgm:pt modelId="{37A05970-16D2-4C60-9093-A37D76C4809D}" type="pres">
      <dgm:prSet presAssocID="{497A1733-0187-4F61-9CCB-DC2F8C36CEAA}" presName="textBox3a" presStyleLbl="revTx" presStyleIdx="0" presStyleCnt="3">
        <dgm:presLayoutVars>
          <dgm:bulletEnabled val="1"/>
        </dgm:presLayoutVars>
      </dgm:prSet>
      <dgm:spPr/>
    </dgm:pt>
    <dgm:pt modelId="{2501AF7C-5BEA-40B4-B0EB-9E2331653A33}" type="pres">
      <dgm:prSet presAssocID="{67E14103-EFF5-4FFB-B137-C7618192A5B7}" presName="bullet3b" presStyleLbl="node1" presStyleIdx="1" presStyleCnt="3" custLinFactNeighborX="2864" custLinFactNeighborY="45640"/>
      <dgm:spPr>
        <a:solidFill>
          <a:srgbClr val="FFA200"/>
        </a:solidFill>
      </dgm:spPr>
    </dgm:pt>
    <dgm:pt modelId="{87675212-DE7C-44E1-9E8F-691AD8E9FC94}" type="pres">
      <dgm:prSet presAssocID="{67E14103-EFF5-4FFB-B137-C7618192A5B7}" presName="textBox3b" presStyleLbl="revTx" presStyleIdx="1" presStyleCnt="3" custLinFactNeighborX="561" custLinFactNeighborY="6309">
        <dgm:presLayoutVars>
          <dgm:bulletEnabled val="1"/>
        </dgm:presLayoutVars>
      </dgm:prSet>
      <dgm:spPr/>
    </dgm:pt>
    <dgm:pt modelId="{6C30E18C-0B34-4D28-B063-789B5EB327BC}" type="pres">
      <dgm:prSet presAssocID="{18889373-8E13-44CF-960D-021359CA89B1}" presName="bullet3c" presStyleLbl="node1" presStyleIdx="2" presStyleCnt="3" custLinFactNeighborX="-8285" custLinFactNeighborY="27402"/>
      <dgm:spPr>
        <a:solidFill>
          <a:srgbClr val="FFA200"/>
        </a:solidFill>
      </dgm:spPr>
    </dgm:pt>
    <dgm:pt modelId="{BCAD45A2-DDFF-43CA-8EFE-C8BF4A028021}" type="pres">
      <dgm:prSet presAssocID="{18889373-8E13-44CF-960D-021359CA89B1}" presName="textBox3c" presStyleLbl="revTx" presStyleIdx="2" presStyleCnt="3" custScaleY="20031" custLinFactNeighborX="-17061" custLinFactNeighborY="-22892">
        <dgm:presLayoutVars>
          <dgm:bulletEnabled val="1"/>
        </dgm:presLayoutVars>
      </dgm:prSet>
      <dgm:spPr/>
    </dgm:pt>
  </dgm:ptLst>
  <dgm:cxnLst>
    <dgm:cxn modelId="{83F0BA01-377E-4C8A-9C2F-89111FF1B058}" srcId="{39FA1623-8B20-4CBA-BE11-6A7A3FF0F5BB}" destId="{18889373-8E13-44CF-960D-021359CA89B1}" srcOrd="2" destOrd="0" parTransId="{0D5C5592-2BAE-4664-BF87-F5220DF03B7A}" sibTransId="{9770AF28-9CB3-4E20-8438-F4648114C35F}"/>
    <dgm:cxn modelId="{A99A4A03-A0CA-4AD1-AF05-E918A5B5A41C}" srcId="{39FA1623-8B20-4CBA-BE11-6A7A3FF0F5BB}" destId="{67E14103-EFF5-4FFB-B137-C7618192A5B7}" srcOrd="1" destOrd="0" parTransId="{57FFA72E-DD41-4DC8-9DB1-0ED25EED3C0B}" sibTransId="{CB28B7BE-D191-4EE1-9CF9-25B9C7F5B959}"/>
    <dgm:cxn modelId="{0CC79E10-5665-48C0-B1AD-10861AB7F2DF}" type="presOf" srcId="{18889373-8E13-44CF-960D-021359CA89B1}" destId="{BCAD45A2-DDFF-43CA-8EFE-C8BF4A028021}" srcOrd="0" destOrd="0" presId="urn:microsoft.com/office/officeart/2005/8/layout/arrow2"/>
    <dgm:cxn modelId="{95AC5D19-7E0F-4FF8-AEC9-1B95A6F4DA73}" type="presOf" srcId="{497A1733-0187-4F61-9CCB-DC2F8C36CEAA}" destId="{37A05970-16D2-4C60-9093-A37D76C4809D}" srcOrd="0" destOrd="0" presId="urn:microsoft.com/office/officeart/2005/8/layout/arrow2"/>
    <dgm:cxn modelId="{FF372C5B-0C83-4B55-8AD5-076405D18299}" type="presOf" srcId="{67E14103-EFF5-4FFB-B137-C7618192A5B7}" destId="{87675212-DE7C-44E1-9E8F-691AD8E9FC94}" srcOrd="0" destOrd="0" presId="urn:microsoft.com/office/officeart/2005/8/layout/arrow2"/>
    <dgm:cxn modelId="{9C09D447-5994-47C9-B728-859F448A266F}" type="presOf" srcId="{39FA1623-8B20-4CBA-BE11-6A7A3FF0F5BB}" destId="{C80A69C7-24B1-4D28-BFAF-F8D6D0D92D31}" srcOrd="0" destOrd="0" presId="urn:microsoft.com/office/officeart/2005/8/layout/arrow2"/>
    <dgm:cxn modelId="{928762CC-2467-4EEA-B368-20C4661C592B}" srcId="{39FA1623-8B20-4CBA-BE11-6A7A3FF0F5BB}" destId="{497A1733-0187-4F61-9CCB-DC2F8C36CEAA}" srcOrd="0" destOrd="0" parTransId="{4632FDEE-A77B-43DE-BA72-24B07B46CCC0}" sibTransId="{4E91AA4D-D112-4B66-8981-9130F6D26B97}"/>
    <dgm:cxn modelId="{2D73CACC-FFB1-4EBF-80DE-9F2BAECE6A1D}" type="presParOf" srcId="{C80A69C7-24B1-4D28-BFAF-F8D6D0D92D31}" destId="{D30C60EB-1E0B-4E48-BDB0-BB75BE800DA5}" srcOrd="0" destOrd="0" presId="urn:microsoft.com/office/officeart/2005/8/layout/arrow2"/>
    <dgm:cxn modelId="{4FC43586-04AA-4440-ACE7-A68021081AB0}" type="presParOf" srcId="{C80A69C7-24B1-4D28-BFAF-F8D6D0D92D31}" destId="{08FBF3EF-627F-4B8F-A684-19A8B461EE00}" srcOrd="1" destOrd="0" presId="urn:microsoft.com/office/officeart/2005/8/layout/arrow2"/>
    <dgm:cxn modelId="{BC396653-6D22-4245-B4B5-007F59C463BD}" type="presParOf" srcId="{08FBF3EF-627F-4B8F-A684-19A8B461EE00}" destId="{F31A994A-988B-4CA4-9CBB-1C7FDC211561}" srcOrd="0" destOrd="0" presId="urn:microsoft.com/office/officeart/2005/8/layout/arrow2"/>
    <dgm:cxn modelId="{F4E5FADB-B0F1-4F9E-BC5A-70AA3EDEEF00}" type="presParOf" srcId="{08FBF3EF-627F-4B8F-A684-19A8B461EE00}" destId="{37A05970-16D2-4C60-9093-A37D76C4809D}" srcOrd="1" destOrd="0" presId="urn:microsoft.com/office/officeart/2005/8/layout/arrow2"/>
    <dgm:cxn modelId="{882D5185-B284-4C67-A899-B012591B61DE}" type="presParOf" srcId="{08FBF3EF-627F-4B8F-A684-19A8B461EE00}" destId="{2501AF7C-5BEA-40B4-B0EB-9E2331653A33}" srcOrd="2" destOrd="0" presId="urn:microsoft.com/office/officeart/2005/8/layout/arrow2"/>
    <dgm:cxn modelId="{2ECEACAD-AFA9-4FC3-BD95-E38B739CE26D}" type="presParOf" srcId="{08FBF3EF-627F-4B8F-A684-19A8B461EE00}" destId="{87675212-DE7C-44E1-9E8F-691AD8E9FC94}" srcOrd="3" destOrd="0" presId="urn:microsoft.com/office/officeart/2005/8/layout/arrow2"/>
    <dgm:cxn modelId="{E9250757-AB5F-4423-B69A-BEC0311728B3}" type="presParOf" srcId="{08FBF3EF-627F-4B8F-A684-19A8B461EE00}" destId="{6C30E18C-0B34-4D28-B063-789B5EB327BC}" srcOrd="4" destOrd="0" presId="urn:microsoft.com/office/officeart/2005/8/layout/arrow2"/>
    <dgm:cxn modelId="{358C5559-4CDF-4411-A440-8E8C77897C8B}" type="presParOf" srcId="{08FBF3EF-627F-4B8F-A684-19A8B461EE00}" destId="{BCAD45A2-DDFF-43CA-8EFE-C8BF4A02802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FA1623-8B20-4CBA-BE11-6A7A3FF0F5BB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497A1733-0187-4F61-9CCB-DC2F8C36CEAA}">
      <dgm:prSet phldrT="[Texto]"/>
      <dgm:spPr/>
      <dgm:t>
        <a:bodyPr/>
        <a:lstStyle/>
        <a:p>
          <a:r>
            <a:rPr lang="es-E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CÓDIGO FUENTE</a:t>
          </a:r>
          <a:endParaRPr lang="es-ES" dirty="0">
            <a:solidFill>
              <a:srgbClr val="FFA200"/>
            </a:solidFill>
            <a:latin typeface="Inside Out" panose="02000500000000000000" pitchFamily="2" charset="0"/>
          </a:endParaRPr>
        </a:p>
      </dgm:t>
    </dgm:pt>
    <dgm:pt modelId="{4632FDEE-A77B-43DE-BA72-24B07B46CCC0}" type="parTrans" cxnId="{928762CC-2467-4EEA-B368-20C4661C592B}">
      <dgm:prSet/>
      <dgm:spPr/>
      <dgm:t>
        <a:bodyPr/>
        <a:lstStyle/>
        <a:p>
          <a:endParaRPr lang="es-ES"/>
        </a:p>
      </dgm:t>
    </dgm:pt>
    <dgm:pt modelId="{4E91AA4D-D112-4B66-8981-9130F6D26B97}" type="sibTrans" cxnId="{928762CC-2467-4EEA-B368-20C4661C592B}">
      <dgm:prSet/>
      <dgm:spPr/>
      <dgm:t>
        <a:bodyPr/>
        <a:lstStyle/>
        <a:p>
          <a:endParaRPr lang="es-ES"/>
        </a:p>
      </dgm:t>
    </dgm:pt>
    <dgm:pt modelId="{67E14103-EFF5-4FFB-B137-C7618192A5B7}">
      <dgm:prSet phldrT="[Texto]"/>
      <dgm:spPr/>
      <dgm:t>
        <a:bodyPr/>
        <a:lstStyle/>
        <a:p>
          <a:r>
            <a:rPr lang="es-E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PROCESO DE INGENIERÍA INVERSA</a:t>
          </a:r>
        </a:p>
      </dgm:t>
    </dgm:pt>
    <dgm:pt modelId="{57FFA72E-DD41-4DC8-9DB1-0ED25EED3C0B}" type="parTrans" cxnId="{A99A4A03-A0CA-4AD1-AF05-E918A5B5A41C}">
      <dgm:prSet/>
      <dgm:spPr/>
      <dgm:t>
        <a:bodyPr/>
        <a:lstStyle/>
        <a:p>
          <a:endParaRPr lang="es-ES"/>
        </a:p>
      </dgm:t>
    </dgm:pt>
    <dgm:pt modelId="{CB28B7BE-D191-4EE1-9CF9-25B9C7F5B959}" type="sibTrans" cxnId="{A99A4A03-A0CA-4AD1-AF05-E918A5B5A41C}">
      <dgm:prSet/>
      <dgm:spPr/>
      <dgm:t>
        <a:bodyPr/>
        <a:lstStyle/>
        <a:p>
          <a:endParaRPr lang="es-ES"/>
        </a:p>
      </dgm:t>
    </dgm:pt>
    <dgm:pt modelId="{18889373-8E13-44CF-960D-021359CA89B1}">
      <dgm:prSet phldrT="[Texto]"/>
      <dgm:spPr/>
      <dgm:t>
        <a:bodyPr/>
        <a:lstStyle/>
        <a:p>
          <a:r>
            <a:rPr lang="es-ES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PRODUCTO</a:t>
          </a:r>
          <a:endParaRPr lang="es-ES" b="1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  <a:latin typeface="Inside Out" panose="02000500000000000000" pitchFamily="2" charset="0"/>
          </a:endParaRPr>
        </a:p>
      </dgm:t>
    </dgm:pt>
    <dgm:pt modelId="{0D5C5592-2BAE-4664-BF87-F5220DF03B7A}" type="parTrans" cxnId="{83F0BA01-377E-4C8A-9C2F-89111FF1B058}">
      <dgm:prSet/>
      <dgm:spPr/>
      <dgm:t>
        <a:bodyPr/>
        <a:lstStyle/>
        <a:p>
          <a:endParaRPr lang="es-ES"/>
        </a:p>
      </dgm:t>
    </dgm:pt>
    <dgm:pt modelId="{9770AF28-9CB3-4E20-8438-F4648114C35F}" type="sibTrans" cxnId="{83F0BA01-377E-4C8A-9C2F-89111FF1B058}">
      <dgm:prSet/>
      <dgm:spPr/>
      <dgm:t>
        <a:bodyPr/>
        <a:lstStyle/>
        <a:p>
          <a:endParaRPr lang="es-ES"/>
        </a:p>
      </dgm:t>
    </dgm:pt>
    <dgm:pt modelId="{C80A69C7-24B1-4D28-BFAF-F8D6D0D92D31}" type="pres">
      <dgm:prSet presAssocID="{39FA1623-8B20-4CBA-BE11-6A7A3FF0F5BB}" presName="arrowDiagram" presStyleCnt="0">
        <dgm:presLayoutVars>
          <dgm:chMax val="5"/>
          <dgm:dir/>
          <dgm:resizeHandles val="exact"/>
        </dgm:presLayoutVars>
      </dgm:prSet>
      <dgm:spPr/>
    </dgm:pt>
    <dgm:pt modelId="{D30C60EB-1E0B-4E48-BDB0-BB75BE800DA5}" type="pres">
      <dgm:prSet presAssocID="{39FA1623-8B20-4CBA-BE11-6A7A3FF0F5BB}" presName="arrow" presStyleLbl="bgShp" presStyleIdx="0" presStyleCnt="1" custAng="10800000" custLinFactNeighborX="-13684" custLinFactNeighborY="-19330">
        <dgm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</dgm:pt>
    <dgm:pt modelId="{08FBF3EF-627F-4B8F-A684-19A8B461EE00}" type="pres">
      <dgm:prSet presAssocID="{39FA1623-8B20-4CBA-BE11-6A7A3FF0F5BB}" presName="arrowDiagram3" presStyleCnt="0"/>
      <dgm:spPr/>
    </dgm:pt>
    <dgm:pt modelId="{F31A994A-988B-4CA4-9CBB-1C7FDC211561}" type="pres">
      <dgm:prSet presAssocID="{497A1733-0187-4F61-9CCB-DC2F8C36CEAA}" presName="bullet3a" presStyleLbl="node1" presStyleIdx="0" presStyleCnt="3" custLinFactX="1141437" custLinFactY="-300000" custLinFactNeighborX="1200000" custLinFactNeighborY="-370863"/>
      <dgm:spPr>
        <a:solidFill>
          <a:srgbClr val="FFA200"/>
        </a:solidFill>
      </dgm:spPr>
    </dgm:pt>
    <dgm:pt modelId="{37A05970-16D2-4C60-9093-A37D76C4809D}" type="pres">
      <dgm:prSet presAssocID="{497A1733-0187-4F61-9CCB-DC2F8C36CEAA}" presName="textBox3a" presStyleLbl="revTx" presStyleIdx="0" presStyleCnt="3" custLinFactNeighborX="59081" custLinFactNeighborY="24028">
        <dgm:presLayoutVars>
          <dgm:bulletEnabled val="1"/>
        </dgm:presLayoutVars>
      </dgm:prSet>
      <dgm:spPr/>
    </dgm:pt>
    <dgm:pt modelId="{2501AF7C-5BEA-40B4-B0EB-9E2331653A33}" type="pres">
      <dgm:prSet presAssocID="{67E14103-EFF5-4FFB-B137-C7618192A5B7}" presName="bullet3b" presStyleLbl="node1" presStyleIdx="1" presStyleCnt="3" custLinFactX="101646" custLinFactY="100000" custLinFactNeighborX="200000" custLinFactNeighborY="143585"/>
      <dgm:spPr>
        <a:solidFill>
          <a:srgbClr val="FFA200"/>
        </a:solidFill>
      </dgm:spPr>
    </dgm:pt>
    <dgm:pt modelId="{87675212-DE7C-44E1-9E8F-691AD8E9FC94}" type="pres">
      <dgm:prSet presAssocID="{67E14103-EFF5-4FFB-B137-C7618192A5B7}" presName="textBox3b" presStyleLbl="revTx" presStyleIdx="1" presStyleCnt="3" custScaleY="73068" custLinFactNeighborX="63907" custLinFactNeighborY="23807">
        <dgm:presLayoutVars>
          <dgm:bulletEnabled val="1"/>
        </dgm:presLayoutVars>
      </dgm:prSet>
      <dgm:spPr/>
    </dgm:pt>
    <dgm:pt modelId="{6C30E18C-0B34-4D28-B063-789B5EB327BC}" type="pres">
      <dgm:prSet presAssocID="{18889373-8E13-44CF-960D-021359CA89B1}" presName="bullet3c" presStyleLbl="node1" presStyleIdx="2" presStyleCnt="3" custLinFactX="-300000" custLinFactY="200000" custLinFactNeighborX="-329163" custLinFactNeighborY="237029"/>
      <dgm:spPr>
        <a:solidFill>
          <a:srgbClr val="FFA200"/>
        </a:solidFill>
      </dgm:spPr>
    </dgm:pt>
    <dgm:pt modelId="{BCAD45A2-DDFF-43CA-8EFE-C8BF4A028021}" type="pres">
      <dgm:prSet presAssocID="{18889373-8E13-44CF-960D-021359CA89B1}" presName="textBox3c" presStyleLbl="revTx" presStyleIdx="2" presStyleCnt="3" custScaleY="23942" custLinFactNeighborX="28364" custLinFactNeighborY="-16774">
        <dgm:presLayoutVars>
          <dgm:bulletEnabled val="1"/>
        </dgm:presLayoutVars>
      </dgm:prSet>
      <dgm:spPr/>
    </dgm:pt>
  </dgm:ptLst>
  <dgm:cxnLst>
    <dgm:cxn modelId="{83F0BA01-377E-4C8A-9C2F-89111FF1B058}" srcId="{39FA1623-8B20-4CBA-BE11-6A7A3FF0F5BB}" destId="{18889373-8E13-44CF-960D-021359CA89B1}" srcOrd="2" destOrd="0" parTransId="{0D5C5592-2BAE-4664-BF87-F5220DF03B7A}" sibTransId="{9770AF28-9CB3-4E20-8438-F4648114C35F}"/>
    <dgm:cxn modelId="{A99A4A03-A0CA-4AD1-AF05-E918A5B5A41C}" srcId="{39FA1623-8B20-4CBA-BE11-6A7A3FF0F5BB}" destId="{67E14103-EFF5-4FFB-B137-C7618192A5B7}" srcOrd="1" destOrd="0" parTransId="{57FFA72E-DD41-4DC8-9DB1-0ED25EED3C0B}" sibTransId="{CB28B7BE-D191-4EE1-9CF9-25B9C7F5B959}"/>
    <dgm:cxn modelId="{0CC79E10-5665-48C0-B1AD-10861AB7F2DF}" type="presOf" srcId="{18889373-8E13-44CF-960D-021359CA89B1}" destId="{BCAD45A2-DDFF-43CA-8EFE-C8BF4A028021}" srcOrd="0" destOrd="0" presId="urn:microsoft.com/office/officeart/2005/8/layout/arrow2"/>
    <dgm:cxn modelId="{95AC5D19-7E0F-4FF8-AEC9-1B95A6F4DA73}" type="presOf" srcId="{497A1733-0187-4F61-9CCB-DC2F8C36CEAA}" destId="{37A05970-16D2-4C60-9093-A37D76C4809D}" srcOrd="0" destOrd="0" presId="urn:microsoft.com/office/officeart/2005/8/layout/arrow2"/>
    <dgm:cxn modelId="{FF372C5B-0C83-4B55-8AD5-076405D18299}" type="presOf" srcId="{67E14103-EFF5-4FFB-B137-C7618192A5B7}" destId="{87675212-DE7C-44E1-9E8F-691AD8E9FC94}" srcOrd="0" destOrd="0" presId="urn:microsoft.com/office/officeart/2005/8/layout/arrow2"/>
    <dgm:cxn modelId="{9C09D447-5994-47C9-B728-859F448A266F}" type="presOf" srcId="{39FA1623-8B20-4CBA-BE11-6A7A3FF0F5BB}" destId="{C80A69C7-24B1-4D28-BFAF-F8D6D0D92D31}" srcOrd="0" destOrd="0" presId="urn:microsoft.com/office/officeart/2005/8/layout/arrow2"/>
    <dgm:cxn modelId="{928762CC-2467-4EEA-B368-20C4661C592B}" srcId="{39FA1623-8B20-4CBA-BE11-6A7A3FF0F5BB}" destId="{497A1733-0187-4F61-9CCB-DC2F8C36CEAA}" srcOrd="0" destOrd="0" parTransId="{4632FDEE-A77B-43DE-BA72-24B07B46CCC0}" sibTransId="{4E91AA4D-D112-4B66-8981-9130F6D26B97}"/>
    <dgm:cxn modelId="{2D73CACC-FFB1-4EBF-80DE-9F2BAECE6A1D}" type="presParOf" srcId="{C80A69C7-24B1-4D28-BFAF-F8D6D0D92D31}" destId="{D30C60EB-1E0B-4E48-BDB0-BB75BE800DA5}" srcOrd="0" destOrd="0" presId="urn:microsoft.com/office/officeart/2005/8/layout/arrow2"/>
    <dgm:cxn modelId="{4FC43586-04AA-4440-ACE7-A68021081AB0}" type="presParOf" srcId="{C80A69C7-24B1-4D28-BFAF-F8D6D0D92D31}" destId="{08FBF3EF-627F-4B8F-A684-19A8B461EE00}" srcOrd="1" destOrd="0" presId="urn:microsoft.com/office/officeart/2005/8/layout/arrow2"/>
    <dgm:cxn modelId="{BC396653-6D22-4245-B4B5-007F59C463BD}" type="presParOf" srcId="{08FBF3EF-627F-4B8F-A684-19A8B461EE00}" destId="{F31A994A-988B-4CA4-9CBB-1C7FDC211561}" srcOrd="0" destOrd="0" presId="urn:microsoft.com/office/officeart/2005/8/layout/arrow2"/>
    <dgm:cxn modelId="{F4E5FADB-B0F1-4F9E-BC5A-70AA3EDEEF00}" type="presParOf" srcId="{08FBF3EF-627F-4B8F-A684-19A8B461EE00}" destId="{37A05970-16D2-4C60-9093-A37D76C4809D}" srcOrd="1" destOrd="0" presId="urn:microsoft.com/office/officeart/2005/8/layout/arrow2"/>
    <dgm:cxn modelId="{882D5185-B284-4C67-A899-B012591B61DE}" type="presParOf" srcId="{08FBF3EF-627F-4B8F-A684-19A8B461EE00}" destId="{2501AF7C-5BEA-40B4-B0EB-9E2331653A33}" srcOrd="2" destOrd="0" presId="urn:microsoft.com/office/officeart/2005/8/layout/arrow2"/>
    <dgm:cxn modelId="{2ECEACAD-AFA9-4FC3-BD95-E38B739CE26D}" type="presParOf" srcId="{08FBF3EF-627F-4B8F-A684-19A8B461EE00}" destId="{87675212-DE7C-44E1-9E8F-691AD8E9FC94}" srcOrd="3" destOrd="0" presId="urn:microsoft.com/office/officeart/2005/8/layout/arrow2"/>
    <dgm:cxn modelId="{E9250757-AB5F-4423-B69A-BEC0311728B3}" type="presParOf" srcId="{08FBF3EF-627F-4B8F-A684-19A8B461EE00}" destId="{6C30E18C-0B34-4D28-B063-789B5EB327BC}" srcOrd="4" destOrd="0" presId="urn:microsoft.com/office/officeart/2005/8/layout/arrow2"/>
    <dgm:cxn modelId="{358C5559-4CDF-4411-A440-8E8C77897C8B}" type="presParOf" srcId="{08FBF3EF-627F-4B8F-A684-19A8B461EE00}" destId="{BCAD45A2-DDFF-43CA-8EFE-C8BF4A02802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A4F926-88D0-4563-A90A-F9C1D76166E1}" type="doc">
      <dgm:prSet loTypeId="urn:microsoft.com/office/officeart/2005/8/layout/venn2" loCatId="relationship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BB51A13-F4F2-4900-BAC6-8F8A5F567C0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" dirty="0">
              <a:latin typeface="Inside Out" panose="02000500000000000000" pitchFamily="2" charset="0"/>
            </a:rPr>
            <a:t>3</a:t>
          </a:r>
        </a:p>
      </dgm:t>
    </dgm:pt>
    <dgm:pt modelId="{7AD059C8-56A7-49F7-9C48-0B1F97210D6A}" type="parTrans" cxnId="{A851CE6C-6D47-4DC4-8016-8BFBD08F8D3D}">
      <dgm:prSet/>
      <dgm:spPr/>
      <dgm:t>
        <a:bodyPr/>
        <a:lstStyle/>
        <a:p>
          <a:endParaRPr lang="es-ES"/>
        </a:p>
      </dgm:t>
    </dgm:pt>
    <dgm:pt modelId="{C52179AA-83C7-48E2-AAE7-04BEA01D6880}" type="sibTrans" cxnId="{A851CE6C-6D47-4DC4-8016-8BFBD08F8D3D}">
      <dgm:prSet/>
      <dgm:spPr/>
      <dgm:t>
        <a:bodyPr/>
        <a:lstStyle/>
        <a:p>
          <a:endParaRPr lang="es-ES"/>
        </a:p>
      </dgm:t>
    </dgm:pt>
    <dgm:pt modelId="{85C20F29-8427-4661-A7D3-865B4E71C4A9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ES" dirty="0">
              <a:latin typeface="Inside Out" panose="02000500000000000000" pitchFamily="2" charset="0"/>
            </a:rPr>
            <a:t>1, 2</a:t>
          </a:r>
        </a:p>
      </dgm:t>
    </dgm:pt>
    <dgm:pt modelId="{188046E3-5BC3-4B7E-ADFB-BEE2E78D497E}" type="parTrans" cxnId="{63816E94-7CC9-4CF1-B7AB-EAA2D3A05F28}">
      <dgm:prSet/>
      <dgm:spPr/>
      <dgm:t>
        <a:bodyPr/>
        <a:lstStyle/>
        <a:p>
          <a:endParaRPr lang="es-ES"/>
        </a:p>
      </dgm:t>
    </dgm:pt>
    <dgm:pt modelId="{4FB0D51F-1890-400A-A6D8-431524C3998C}" type="sibTrans" cxnId="{63816E94-7CC9-4CF1-B7AB-EAA2D3A05F28}">
      <dgm:prSet/>
      <dgm:spPr/>
      <dgm:t>
        <a:bodyPr/>
        <a:lstStyle/>
        <a:p>
          <a:endParaRPr lang="es-ES"/>
        </a:p>
      </dgm:t>
    </dgm:pt>
    <dgm:pt modelId="{E9DD3EF3-7933-4CE0-AD01-D4621DB9ACF1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ES" dirty="0">
              <a:latin typeface="Inside Out" panose="02000500000000000000" pitchFamily="2" charset="0"/>
            </a:rPr>
            <a:t>0</a:t>
          </a:r>
        </a:p>
      </dgm:t>
    </dgm:pt>
    <dgm:pt modelId="{A27986D5-CE26-40B4-92BD-E60413E0A7E5}" type="parTrans" cxnId="{F1C63F9E-247F-4531-BF2D-562DF870F843}">
      <dgm:prSet/>
      <dgm:spPr/>
      <dgm:t>
        <a:bodyPr/>
        <a:lstStyle/>
        <a:p>
          <a:endParaRPr lang="es-ES"/>
        </a:p>
      </dgm:t>
    </dgm:pt>
    <dgm:pt modelId="{9883109A-B2A9-44DD-A625-47561E4B759B}" type="sibTrans" cxnId="{F1C63F9E-247F-4531-BF2D-562DF870F843}">
      <dgm:prSet/>
      <dgm:spPr/>
      <dgm:t>
        <a:bodyPr/>
        <a:lstStyle/>
        <a:p>
          <a:endParaRPr lang="es-ES"/>
        </a:p>
      </dgm:t>
    </dgm:pt>
    <dgm:pt modelId="{73041D48-F5B1-49A2-8126-6DC9185CB852}" type="pres">
      <dgm:prSet presAssocID="{31A4F926-88D0-4563-A90A-F9C1D76166E1}" presName="Name0" presStyleCnt="0">
        <dgm:presLayoutVars>
          <dgm:chMax val="7"/>
          <dgm:resizeHandles val="exact"/>
        </dgm:presLayoutVars>
      </dgm:prSet>
      <dgm:spPr/>
    </dgm:pt>
    <dgm:pt modelId="{09EE5D26-7902-463E-8EE9-2EEE3F240C57}" type="pres">
      <dgm:prSet presAssocID="{31A4F926-88D0-4563-A90A-F9C1D76166E1}" presName="comp1" presStyleCnt="0"/>
      <dgm:spPr/>
    </dgm:pt>
    <dgm:pt modelId="{8487B4C8-63FC-4F92-9DEF-50775AF36CD7}" type="pres">
      <dgm:prSet presAssocID="{31A4F926-88D0-4563-A90A-F9C1D76166E1}" presName="circle1" presStyleLbl="node1" presStyleIdx="0" presStyleCnt="3"/>
      <dgm:spPr/>
    </dgm:pt>
    <dgm:pt modelId="{007BB134-ACE4-46EA-93B6-B0D4C0E3CCF4}" type="pres">
      <dgm:prSet presAssocID="{31A4F926-88D0-4563-A90A-F9C1D76166E1}" presName="c1text" presStyleLbl="node1" presStyleIdx="0" presStyleCnt="3">
        <dgm:presLayoutVars>
          <dgm:bulletEnabled val="1"/>
        </dgm:presLayoutVars>
      </dgm:prSet>
      <dgm:spPr/>
    </dgm:pt>
    <dgm:pt modelId="{6B23F468-C84E-4F7A-86C9-D566E14C2D9D}" type="pres">
      <dgm:prSet presAssocID="{31A4F926-88D0-4563-A90A-F9C1D76166E1}" presName="comp2" presStyleCnt="0"/>
      <dgm:spPr/>
    </dgm:pt>
    <dgm:pt modelId="{346A4666-2163-4252-BBEC-778029F04A7E}" type="pres">
      <dgm:prSet presAssocID="{31A4F926-88D0-4563-A90A-F9C1D76166E1}" presName="circle2" presStyleLbl="node1" presStyleIdx="1" presStyleCnt="3"/>
      <dgm:spPr/>
    </dgm:pt>
    <dgm:pt modelId="{1BE469F9-016C-41BA-8D56-41FC81A95556}" type="pres">
      <dgm:prSet presAssocID="{31A4F926-88D0-4563-A90A-F9C1D76166E1}" presName="c2text" presStyleLbl="node1" presStyleIdx="1" presStyleCnt="3">
        <dgm:presLayoutVars>
          <dgm:bulletEnabled val="1"/>
        </dgm:presLayoutVars>
      </dgm:prSet>
      <dgm:spPr/>
    </dgm:pt>
    <dgm:pt modelId="{DE7FC2AD-28A6-440A-BE8C-8B3E7DAB93EF}" type="pres">
      <dgm:prSet presAssocID="{31A4F926-88D0-4563-A90A-F9C1D76166E1}" presName="comp3" presStyleCnt="0"/>
      <dgm:spPr/>
    </dgm:pt>
    <dgm:pt modelId="{3122E465-EB8C-498C-80C5-DF49FE663756}" type="pres">
      <dgm:prSet presAssocID="{31A4F926-88D0-4563-A90A-F9C1D76166E1}" presName="circle3" presStyleLbl="node1" presStyleIdx="2" presStyleCnt="3"/>
      <dgm:spPr/>
    </dgm:pt>
    <dgm:pt modelId="{D74A9778-2F1E-44D1-A897-F17A495A022E}" type="pres">
      <dgm:prSet presAssocID="{31A4F926-88D0-4563-A90A-F9C1D76166E1}" presName="c3text" presStyleLbl="node1" presStyleIdx="2" presStyleCnt="3">
        <dgm:presLayoutVars>
          <dgm:bulletEnabled val="1"/>
        </dgm:presLayoutVars>
      </dgm:prSet>
      <dgm:spPr/>
    </dgm:pt>
  </dgm:ptLst>
  <dgm:cxnLst>
    <dgm:cxn modelId="{5F170705-910D-4765-9BB2-4A99DD068171}" type="presOf" srcId="{31A4F926-88D0-4563-A90A-F9C1D76166E1}" destId="{73041D48-F5B1-49A2-8126-6DC9185CB852}" srcOrd="0" destOrd="0" presId="urn:microsoft.com/office/officeart/2005/8/layout/venn2"/>
    <dgm:cxn modelId="{9411D916-2C40-4501-BC76-D283B593F0CE}" type="presOf" srcId="{ABB51A13-F4F2-4900-BAC6-8F8A5F567C02}" destId="{007BB134-ACE4-46EA-93B6-B0D4C0E3CCF4}" srcOrd="1" destOrd="0" presId="urn:microsoft.com/office/officeart/2005/8/layout/venn2"/>
    <dgm:cxn modelId="{7EA3F11F-51EC-4BB6-B1DD-E8461492B126}" type="presOf" srcId="{85C20F29-8427-4661-A7D3-865B4E71C4A9}" destId="{346A4666-2163-4252-BBEC-778029F04A7E}" srcOrd="0" destOrd="0" presId="urn:microsoft.com/office/officeart/2005/8/layout/venn2"/>
    <dgm:cxn modelId="{813F0A5F-2E8C-452A-8D4F-2ED909466821}" type="presOf" srcId="{E9DD3EF3-7933-4CE0-AD01-D4621DB9ACF1}" destId="{D74A9778-2F1E-44D1-A897-F17A495A022E}" srcOrd="1" destOrd="0" presId="urn:microsoft.com/office/officeart/2005/8/layout/venn2"/>
    <dgm:cxn modelId="{A851CE6C-6D47-4DC4-8016-8BFBD08F8D3D}" srcId="{31A4F926-88D0-4563-A90A-F9C1D76166E1}" destId="{ABB51A13-F4F2-4900-BAC6-8F8A5F567C02}" srcOrd="0" destOrd="0" parTransId="{7AD059C8-56A7-49F7-9C48-0B1F97210D6A}" sibTransId="{C52179AA-83C7-48E2-AAE7-04BEA01D6880}"/>
    <dgm:cxn modelId="{63816E94-7CC9-4CF1-B7AB-EAA2D3A05F28}" srcId="{31A4F926-88D0-4563-A90A-F9C1D76166E1}" destId="{85C20F29-8427-4661-A7D3-865B4E71C4A9}" srcOrd="1" destOrd="0" parTransId="{188046E3-5BC3-4B7E-ADFB-BEE2E78D497E}" sibTransId="{4FB0D51F-1890-400A-A6D8-431524C3998C}"/>
    <dgm:cxn modelId="{F1C63F9E-247F-4531-BF2D-562DF870F843}" srcId="{31A4F926-88D0-4563-A90A-F9C1D76166E1}" destId="{E9DD3EF3-7933-4CE0-AD01-D4621DB9ACF1}" srcOrd="2" destOrd="0" parTransId="{A27986D5-CE26-40B4-92BD-E60413E0A7E5}" sibTransId="{9883109A-B2A9-44DD-A625-47561E4B759B}"/>
    <dgm:cxn modelId="{7E0BBFC6-20A0-40C0-B096-45993A80452D}" type="presOf" srcId="{E9DD3EF3-7933-4CE0-AD01-D4621DB9ACF1}" destId="{3122E465-EB8C-498C-80C5-DF49FE663756}" srcOrd="0" destOrd="0" presId="urn:microsoft.com/office/officeart/2005/8/layout/venn2"/>
    <dgm:cxn modelId="{F9DD65E0-6AD2-47F2-961E-C371A680962E}" type="presOf" srcId="{85C20F29-8427-4661-A7D3-865B4E71C4A9}" destId="{1BE469F9-016C-41BA-8D56-41FC81A95556}" srcOrd="1" destOrd="0" presId="urn:microsoft.com/office/officeart/2005/8/layout/venn2"/>
    <dgm:cxn modelId="{13BCEAF5-54D6-4390-AF68-F59B2D2F3704}" type="presOf" srcId="{ABB51A13-F4F2-4900-BAC6-8F8A5F567C02}" destId="{8487B4C8-63FC-4F92-9DEF-50775AF36CD7}" srcOrd="0" destOrd="0" presId="urn:microsoft.com/office/officeart/2005/8/layout/venn2"/>
    <dgm:cxn modelId="{B6BCA822-D087-4E2F-BFD6-109097C65850}" type="presParOf" srcId="{73041D48-F5B1-49A2-8126-6DC9185CB852}" destId="{09EE5D26-7902-463E-8EE9-2EEE3F240C57}" srcOrd="0" destOrd="0" presId="urn:microsoft.com/office/officeart/2005/8/layout/venn2"/>
    <dgm:cxn modelId="{727B2048-38D2-4E9F-8930-3E12E36D33A6}" type="presParOf" srcId="{09EE5D26-7902-463E-8EE9-2EEE3F240C57}" destId="{8487B4C8-63FC-4F92-9DEF-50775AF36CD7}" srcOrd="0" destOrd="0" presId="urn:microsoft.com/office/officeart/2005/8/layout/venn2"/>
    <dgm:cxn modelId="{28AD9880-C4FD-4A06-BBCD-F7ED9AC208CD}" type="presParOf" srcId="{09EE5D26-7902-463E-8EE9-2EEE3F240C57}" destId="{007BB134-ACE4-46EA-93B6-B0D4C0E3CCF4}" srcOrd="1" destOrd="0" presId="urn:microsoft.com/office/officeart/2005/8/layout/venn2"/>
    <dgm:cxn modelId="{16DF0C58-3CD1-4253-8BED-0A33C419B7FA}" type="presParOf" srcId="{73041D48-F5B1-49A2-8126-6DC9185CB852}" destId="{6B23F468-C84E-4F7A-86C9-D566E14C2D9D}" srcOrd="1" destOrd="0" presId="urn:microsoft.com/office/officeart/2005/8/layout/venn2"/>
    <dgm:cxn modelId="{0F161E65-D183-44D5-A7D0-8B766830D2BB}" type="presParOf" srcId="{6B23F468-C84E-4F7A-86C9-D566E14C2D9D}" destId="{346A4666-2163-4252-BBEC-778029F04A7E}" srcOrd="0" destOrd="0" presId="urn:microsoft.com/office/officeart/2005/8/layout/venn2"/>
    <dgm:cxn modelId="{24714D03-7526-42F2-B976-2CDE587567DA}" type="presParOf" srcId="{6B23F468-C84E-4F7A-86C9-D566E14C2D9D}" destId="{1BE469F9-016C-41BA-8D56-41FC81A95556}" srcOrd="1" destOrd="0" presId="urn:microsoft.com/office/officeart/2005/8/layout/venn2"/>
    <dgm:cxn modelId="{44D4733F-113A-4695-9AE2-9762B1182BB3}" type="presParOf" srcId="{73041D48-F5B1-49A2-8126-6DC9185CB852}" destId="{DE7FC2AD-28A6-440A-BE8C-8B3E7DAB93EF}" srcOrd="2" destOrd="0" presId="urn:microsoft.com/office/officeart/2005/8/layout/venn2"/>
    <dgm:cxn modelId="{4BDEEAFC-8CBD-44BC-8AE4-0786AE3DE90D}" type="presParOf" srcId="{DE7FC2AD-28A6-440A-BE8C-8B3E7DAB93EF}" destId="{3122E465-EB8C-498C-80C5-DF49FE663756}" srcOrd="0" destOrd="0" presId="urn:microsoft.com/office/officeart/2005/8/layout/venn2"/>
    <dgm:cxn modelId="{8A0417D1-9165-4E69-A548-F065B9B23C4C}" type="presParOf" srcId="{DE7FC2AD-28A6-440A-BE8C-8B3E7DAB93EF}" destId="{D74A9778-2F1E-44D1-A897-F17A495A022E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16C043-2AE5-4DDF-BBA6-4A46474D8DC2}" type="doc">
      <dgm:prSet loTypeId="urn:microsoft.com/office/officeart/2005/8/layout/vList3" loCatId="list" qsTypeId="urn:microsoft.com/office/officeart/2005/8/quickstyle/simple1" qsCatId="simple" csTypeId="urn:microsoft.com/office/officeart/2005/8/colors/accent2_2" csCatId="accent2" phldr="1"/>
      <dgm:spPr/>
    </dgm:pt>
    <dgm:pt modelId="{31CB7397-6416-4513-8F42-C0A555F8CC2F}">
      <dgm:prSet phldrT="[Texto]" custT="1"/>
      <dgm:spPr/>
      <dgm:t>
        <a:bodyPr/>
        <a:lstStyle/>
        <a:p>
          <a:r>
            <a:rPr lang="es-ES" sz="2300" kern="1200" dirty="0" err="1">
              <a:solidFill>
                <a:prstClr val="white"/>
              </a:solidFill>
              <a:latin typeface="Inside Out" panose="02000500000000000000" pitchFamily="2" charset="0"/>
              <a:ea typeface="+mn-ea"/>
              <a:cs typeface="+mn-cs"/>
            </a:rPr>
            <a:t>Breakpoint</a:t>
          </a:r>
          <a:r>
            <a:rPr lang="es-ES" sz="2300" kern="1200" dirty="0">
              <a:solidFill>
                <a:prstClr val="white"/>
              </a:solidFill>
              <a:latin typeface="Inside Out" panose="02000500000000000000" pitchFamily="2" charset="0"/>
              <a:ea typeface="+mn-ea"/>
              <a:cs typeface="+mn-cs"/>
            </a:rPr>
            <a:t> </a:t>
          </a:r>
          <a:r>
            <a:rPr lang="es-ES" sz="2300" kern="1200" dirty="0" err="1">
              <a:solidFill>
                <a:prstClr val="white"/>
              </a:solidFill>
              <a:latin typeface="Inside Out" panose="02000500000000000000" pitchFamily="2" charset="0"/>
              <a:ea typeface="+mn-ea"/>
              <a:cs typeface="+mn-cs"/>
            </a:rPr>
            <a:t>On</a:t>
          </a:r>
          <a:r>
            <a:rPr lang="es-ES" sz="2300" kern="1200" dirty="0">
              <a:solidFill>
                <a:prstClr val="white"/>
              </a:solidFill>
              <a:latin typeface="Inside Out" panose="02000500000000000000" pitchFamily="2" charset="0"/>
              <a:ea typeface="+mn-ea"/>
              <a:cs typeface="+mn-cs"/>
            </a:rPr>
            <a:t> Software (BPS)</a:t>
          </a:r>
        </a:p>
      </dgm:t>
    </dgm:pt>
    <dgm:pt modelId="{FF14425D-022F-4CF2-8D95-47475C0F5FAB}" type="parTrans" cxnId="{DCBA276C-7112-43EA-A175-4D5A4BCCC603}">
      <dgm:prSet/>
      <dgm:spPr/>
      <dgm:t>
        <a:bodyPr/>
        <a:lstStyle/>
        <a:p>
          <a:endParaRPr lang="es-ES"/>
        </a:p>
      </dgm:t>
    </dgm:pt>
    <dgm:pt modelId="{12AACD71-661D-4CF7-BBDE-8D0EAC6B002F}" type="sibTrans" cxnId="{DCBA276C-7112-43EA-A175-4D5A4BCCC603}">
      <dgm:prSet/>
      <dgm:spPr/>
      <dgm:t>
        <a:bodyPr/>
        <a:lstStyle/>
        <a:p>
          <a:endParaRPr lang="es-ES"/>
        </a:p>
      </dgm:t>
    </dgm:pt>
    <dgm:pt modelId="{8756A947-CAD4-4ED2-818A-F9678A585DE6}">
      <dgm:prSet phldrT="[Texto]" custT="1"/>
      <dgm:spPr/>
      <dgm:t>
        <a:bodyPr/>
        <a:lstStyle/>
        <a:p>
          <a:r>
            <a:rPr lang="es-ES" sz="2300" kern="1200" dirty="0" err="1">
              <a:latin typeface="Inside Out" panose="02000500000000000000" pitchFamily="2" charset="0"/>
              <a:ea typeface="+mn-ea"/>
              <a:cs typeface="+mn-cs"/>
            </a:rPr>
            <a:t>Breakpoint</a:t>
          </a:r>
          <a:r>
            <a:rPr lang="es-ES" sz="2300" kern="1200" dirty="0">
              <a:latin typeface="Inside Out" panose="02000500000000000000" pitchFamily="2" charset="0"/>
              <a:ea typeface="+mn-ea"/>
              <a:cs typeface="+mn-cs"/>
            </a:rPr>
            <a:t> </a:t>
          </a:r>
          <a:r>
            <a:rPr lang="es-ES" sz="2300" kern="1200" dirty="0" err="1">
              <a:latin typeface="Inside Out" panose="02000500000000000000" pitchFamily="2" charset="0"/>
              <a:ea typeface="+mn-ea"/>
              <a:cs typeface="+mn-cs"/>
            </a:rPr>
            <a:t>On</a:t>
          </a:r>
          <a:r>
            <a:rPr lang="es-ES" sz="2300" kern="1200" dirty="0">
              <a:latin typeface="Inside Out" panose="02000500000000000000" pitchFamily="2" charset="0"/>
              <a:ea typeface="+mn-ea"/>
              <a:cs typeface="+mn-cs"/>
            </a:rPr>
            <a:t> Hardware (BPH)</a:t>
          </a:r>
        </a:p>
      </dgm:t>
    </dgm:pt>
    <dgm:pt modelId="{42B3D7A0-E1E9-469D-B1B7-30EFEA042E6D}" type="parTrans" cxnId="{A7CF5729-5D10-4CCF-AA8D-C3D8C9C6B91D}">
      <dgm:prSet/>
      <dgm:spPr/>
      <dgm:t>
        <a:bodyPr/>
        <a:lstStyle/>
        <a:p>
          <a:endParaRPr lang="es-ES"/>
        </a:p>
      </dgm:t>
    </dgm:pt>
    <dgm:pt modelId="{5F847499-F548-451B-87E9-AA08AE7F9165}" type="sibTrans" cxnId="{A7CF5729-5D10-4CCF-AA8D-C3D8C9C6B91D}">
      <dgm:prSet/>
      <dgm:spPr/>
      <dgm:t>
        <a:bodyPr/>
        <a:lstStyle/>
        <a:p>
          <a:endParaRPr lang="es-ES"/>
        </a:p>
      </dgm:t>
    </dgm:pt>
    <dgm:pt modelId="{5F2D0197-2F7C-4CFC-8346-1BF9814B7EFC}">
      <dgm:prSet phldrT="[Tex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Inside Out" panose="02000500000000000000" pitchFamily="2" charset="0"/>
              <a:ea typeface="+mn-ea"/>
              <a:cs typeface="+mn-cs"/>
            </a:rPr>
            <a:t>Breakpoint On Memory (BPM)</a:t>
          </a:r>
          <a:endParaRPr lang="es-ES" sz="2300" kern="1200" dirty="0">
            <a:latin typeface="Inside Out" panose="02000500000000000000" pitchFamily="2" charset="0"/>
            <a:ea typeface="+mn-ea"/>
            <a:cs typeface="+mn-cs"/>
          </a:endParaRPr>
        </a:p>
      </dgm:t>
    </dgm:pt>
    <dgm:pt modelId="{53F6257B-9DD5-4048-B06A-CEBD90100755}" type="parTrans" cxnId="{8B652EFE-8890-43E2-A2A3-7EBBB52C5137}">
      <dgm:prSet/>
      <dgm:spPr/>
      <dgm:t>
        <a:bodyPr/>
        <a:lstStyle/>
        <a:p>
          <a:endParaRPr lang="es-ES"/>
        </a:p>
      </dgm:t>
    </dgm:pt>
    <dgm:pt modelId="{7FDBFCE6-5F07-47A5-BA4F-41D9A2DBF5C2}" type="sibTrans" cxnId="{8B652EFE-8890-43E2-A2A3-7EBBB52C5137}">
      <dgm:prSet/>
      <dgm:spPr/>
      <dgm:t>
        <a:bodyPr/>
        <a:lstStyle/>
        <a:p>
          <a:endParaRPr lang="es-ES"/>
        </a:p>
      </dgm:t>
    </dgm:pt>
    <dgm:pt modelId="{79333BCA-7DEB-4574-BD05-DA48416D7AA7}">
      <dgm:prSet phldrT="[Texto]" custT="1"/>
      <dgm:spPr/>
      <dgm:t>
        <a:bodyPr/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>
              <a:latin typeface="Inside Out" panose="02000500000000000000" pitchFamily="2" charset="0"/>
              <a:ea typeface="+mn-ea"/>
              <a:cs typeface="+mn-cs"/>
            </a:rPr>
            <a:t>Breakpoint</a:t>
          </a:r>
          <a:r>
            <a:rPr lang="es-ES" sz="2300" kern="1200" dirty="0">
              <a:latin typeface="Inside Out" panose="02000500000000000000" pitchFamily="2" charset="0"/>
              <a:ea typeface="+mn-ea"/>
              <a:cs typeface="+mn-cs"/>
            </a:rPr>
            <a:t> </a:t>
          </a:r>
          <a:r>
            <a:rPr lang="es-ES" sz="2300" kern="1200" dirty="0" err="1">
              <a:latin typeface="Inside Out" panose="02000500000000000000" pitchFamily="2" charset="0"/>
              <a:ea typeface="+mn-ea"/>
              <a:cs typeface="+mn-cs"/>
            </a:rPr>
            <a:t>Conditional</a:t>
          </a:r>
          <a:r>
            <a:rPr lang="es-ES" sz="2300" kern="1200" dirty="0">
              <a:latin typeface="Inside Out" panose="02000500000000000000" pitchFamily="2" charset="0"/>
              <a:ea typeface="+mn-ea"/>
              <a:cs typeface="+mn-cs"/>
            </a:rPr>
            <a:t> (BPC)</a:t>
          </a:r>
        </a:p>
      </dgm:t>
    </dgm:pt>
    <dgm:pt modelId="{C89C1291-2312-43E4-8852-1E59812916BE}" type="parTrans" cxnId="{78048E99-4CAE-4BDF-8532-2076CE500C56}">
      <dgm:prSet/>
      <dgm:spPr/>
      <dgm:t>
        <a:bodyPr/>
        <a:lstStyle/>
        <a:p>
          <a:endParaRPr lang="es-ES"/>
        </a:p>
      </dgm:t>
    </dgm:pt>
    <dgm:pt modelId="{22BFC0B7-4C9F-4D82-9686-6D9991969E15}" type="sibTrans" cxnId="{78048E99-4CAE-4BDF-8532-2076CE500C56}">
      <dgm:prSet/>
      <dgm:spPr/>
      <dgm:t>
        <a:bodyPr/>
        <a:lstStyle/>
        <a:p>
          <a:endParaRPr lang="es-ES"/>
        </a:p>
      </dgm:t>
    </dgm:pt>
    <dgm:pt modelId="{68CE989B-933F-4575-A5E8-2CA80FD0CCFB}" type="pres">
      <dgm:prSet presAssocID="{6216C043-2AE5-4DDF-BBA6-4A46474D8DC2}" presName="linearFlow" presStyleCnt="0">
        <dgm:presLayoutVars>
          <dgm:dir/>
          <dgm:resizeHandles val="exact"/>
        </dgm:presLayoutVars>
      </dgm:prSet>
      <dgm:spPr/>
    </dgm:pt>
    <dgm:pt modelId="{424CDD6A-2B8C-47C9-903E-BBBF5E7C9E9F}" type="pres">
      <dgm:prSet presAssocID="{31CB7397-6416-4513-8F42-C0A555F8CC2F}" presName="composite" presStyleCnt="0"/>
      <dgm:spPr/>
    </dgm:pt>
    <dgm:pt modelId="{0F748677-EEFA-4DEB-BA09-32F99CDF5C0F}" type="pres">
      <dgm:prSet presAssocID="{31CB7397-6416-4513-8F42-C0A555F8CC2F}" presName="imgShp" presStyleLbl="fgImgPlace1" presStyleIdx="0" presStyleCnt="4"/>
      <dgm:spPr/>
    </dgm:pt>
    <dgm:pt modelId="{90415421-323B-4157-BA47-B4B45F466591}" type="pres">
      <dgm:prSet presAssocID="{31CB7397-6416-4513-8F42-C0A555F8CC2F}" presName="txShp" presStyleLbl="node1" presStyleIdx="0" presStyleCnt="4">
        <dgm:presLayoutVars>
          <dgm:bulletEnabled val="1"/>
        </dgm:presLayoutVars>
      </dgm:prSet>
      <dgm:spPr/>
    </dgm:pt>
    <dgm:pt modelId="{65F774CB-4AAB-4D63-AA94-6EC54869F93B}" type="pres">
      <dgm:prSet presAssocID="{12AACD71-661D-4CF7-BBDE-8D0EAC6B002F}" presName="spacing" presStyleCnt="0"/>
      <dgm:spPr/>
    </dgm:pt>
    <dgm:pt modelId="{0E11E4DF-ED33-435B-ABFC-990DD1A156EF}" type="pres">
      <dgm:prSet presAssocID="{8756A947-CAD4-4ED2-818A-F9678A585DE6}" presName="composite" presStyleCnt="0"/>
      <dgm:spPr/>
    </dgm:pt>
    <dgm:pt modelId="{9115E583-3BBD-43A6-90DC-236B39901882}" type="pres">
      <dgm:prSet presAssocID="{8756A947-CAD4-4ED2-818A-F9678A585DE6}" presName="imgShp" presStyleLbl="fgImgPlace1" presStyleIdx="1" presStyleCnt="4"/>
      <dgm:spPr/>
    </dgm:pt>
    <dgm:pt modelId="{813B8DD2-91DD-4F78-9DD3-185D61E96293}" type="pres">
      <dgm:prSet presAssocID="{8756A947-CAD4-4ED2-818A-F9678A585DE6}" presName="txShp" presStyleLbl="node1" presStyleIdx="1" presStyleCnt="4">
        <dgm:presLayoutVars>
          <dgm:bulletEnabled val="1"/>
        </dgm:presLayoutVars>
      </dgm:prSet>
      <dgm:spPr/>
    </dgm:pt>
    <dgm:pt modelId="{643F2575-C63B-4335-A7FE-09F7F94016DA}" type="pres">
      <dgm:prSet presAssocID="{5F847499-F548-451B-87E9-AA08AE7F9165}" presName="spacing" presStyleCnt="0"/>
      <dgm:spPr/>
    </dgm:pt>
    <dgm:pt modelId="{37A563D9-5D21-463B-8288-B7336E142C92}" type="pres">
      <dgm:prSet presAssocID="{5F2D0197-2F7C-4CFC-8346-1BF9814B7EFC}" presName="composite" presStyleCnt="0"/>
      <dgm:spPr/>
    </dgm:pt>
    <dgm:pt modelId="{804F96F6-141D-4348-88F9-A90E2E7E4122}" type="pres">
      <dgm:prSet presAssocID="{5F2D0197-2F7C-4CFC-8346-1BF9814B7EFC}" presName="imgShp" presStyleLbl="fgImgPlace1" presStyleIdx="2" presStyleCnt="4"/>
      <dgm:spPr/>
    </dgm:pt>
    <dgm:pt modelId="{04D96F22-A5ED-433F-ACF3-D3888B19FF91}" type="pres">
      <dgm:prSet presAssocID="{5F2D0197-2F7C-4CFC-8346-1BF9814B7EFC}" presName="txShp" presStyleLbl="node1" presStyleIdx="2" presStyleCnt="4">
        <dgm:presLayoutVars>
          <dgm:bulletEnabled val="1"/>
        </dgm:presLayoutVars>
      </dgm:prSet>
      <dgm:spPr/>
    </dgm:pt>
    <dgm:pt modelId="{9707DADE-9298-4F70-94D5-F34932EE372E}" type="pres">
      <dgm:prSet presAssocID="{7FDBFCE6-5F07-47A5-BA4F-41D9A2DBF5C2}" presName="spacing" presStyleCnt="0"/>
      <dgm:spPr/>
    </dgm:pt>
    <dgm:pt modelId="{E0B88173-9919-46FB-B45D-E3EC3E5CDE2B}" type="pres">
      <dgm:prSet presAssocID="{79333BCA-7DEB-4574-BD05-DA48416D7AA7}" presName="composite" presStyleCnt="0"/>
      <dgm:spPr/>
    </dgm:pt>
    <dgm:pt modelId="{9B917A7A-EB34-49BE-A645-F408A3B4A2BA}" type="pres">
      <dgm:prSet presAssocID="{79333BCA-7DEB-4574-BD05-DA48416D7AA7}" presName="imgShp" presStyleLbl="fgImgPlace1" presStyleIdx="3" presStyleCnt="4"/>
      <dgm:spPr/>
    </dgm:pt>
    <dgm:pt modelId="{4E6D9D86-994D-45B8-85D1-A42D23C7CF85}" type="pres">
      <dgm:prSet presAssocID="{79333BCA-7DEB-4574-BD05-DA48416D7AA7}" presName="txShp" presStyleLbl="node1" presStyleIdx="3" presStyleCnt="4">
        <dgm:presLayoutVars>
          <dgm:bulletEnabled val="1"/>
        </dgm:presLayoutVars>
      </dgm:prSet>
      <dgm:spPr/>
    </dgm:pt>
  </dgm:ptLst>
  <dgm:cxnLst>
    <dgm:cxn modelId="{A7CF5729-5D10-4CCF-AA8D-C3D8C9C6B91D}" srcId="{6216C043-2AE5-4DDF-BBA6-4A46474D8DC2}" destId="{8756A947-CAD4-4ED2-818A-F9678A585DE6}" srcOrd="1" destOrd="0" parTransId="{42B3D7A0-E1E9-469D-B1B7-30EFEA042E6D}" sibTransId="{5F847499-F548-451B-87E9-AA08AE7F9165}"/>
    <dgm:cxn modelId="{1DCBF548-9ED6-485F-A139-A453A9762FE1}" type="presOf" srcId="{8756A947-CAD4-4ED2-818A-F9678A585DE6}" destId="{813B8DD2-91DD-4F78-9DD3-185D61E96293}" srcOrd="0" destOrd="0" presId="urn:microsoft.com/office/officeart/2005/8/layout/vList3"/>
    <dgm:cxn modelId="{DCBA276C-7112-43EA-A175-4D5A4BCCC603}" srcId="{6216C043-2AE5-4DDF-BBA6-4A46474D8DC2}" destId="{31CB7397-6416-4513-8F42-C0A555F8CC2F}" srcOrd="0" destOrd="0" parTransId="{FF14425D-022F-4CF2-8D95-47475C0F5FAB}" sibTransId="{12AACD71-661D-4CF7-BBDE-8D0EAC6B002F}"/>
    <dgm:cxn modelId="{05F7277E-498D-413B-9590-23003323F519}" type="presOf" srcId="{5F2D0197-2F7C-4CFC-8346-1BF9814B7EFC}" destId="{04D96F22-A5ED-433F-ACF3-D3888B19FF91}" srcOrd="0" destOrd="0" presId="urn:microsoft.com/office/officeart/2005/8/layout/vList3"/>
    <dgm:cxn modelId="{1FEF2888-E4B7-4FCE-A5AA-FE639CC4720E}" type="presOf" srcId="{31CB7397-6416-4513-8F42-C0A555F8CC2F}" destId="{90415421-323B-4157-BA47-B4B45F466591}" srcOrd="0" destOrd="0" presId="urn:microsoft.com/office/officeart/2005/8/layout/vList3"/>
    <dgm:cxn modelId="{09588491-2B08-45D3-98A0-57225CB1A31B}" type="presOf" srcId="{6216C043-2AE5-4DDF-BBA6-4A46474D8DC2}" destId="{68CE989B-933F-4575-A5E8-2CA80FD0CCFB}" srcOrd="0" destOrd="0" presId="urn:microsoft.com/office/officeart/2005/8/layout/vList3"/>
    <dgm:cxn modelId="{78048E99-4CAE-4BDF-8532-2076CE500C56}" srcId="{6216C043-2AE5-4DDF-BBA6-4A46474D8DC2}" destId="{79333BCA-7DEB-4574-BD05-DA48416D7AA7}" srcOrd="3" destOrd="0" parTransId="{C89C1291-2312-43E4-8852-1E59812916BE}" sibTransId="{22BFC0B7-4C9F-4D82-9686-6D9991969E15}"/>
    <dgm:cxn modelId="{1B1453FA-718A-421C-A6BF-E75DAC747FAD}" type="presOf" srcId="{79333BCA-7DEB-4574-BD05-DA48416D7AA7}" destId="{4E6D9D86-994D-45B8-85D1-A42D23C7CF85}" srcOrd="0" destOrd="0" presId="urn:microsoft.com/office/officeart/2005/8/layout/vList3"/>
    <dgm:cxn modelId="{8B652EFE-8890-43E2-A2A3-7EBBB52C5137}" srcId="{6216C043-2AE5-4DDF-BBA6-4A46474D8DC2}" destId="{5F2D0197-2F7C-4CFC-8346-1BF9814B7EFC}" srcOrd="2" destOrd="0" parTransId="{53F6257B-9DD5-4048-B06A-CEBD90100755}" sibTransId="{7FDBFCE6-5F07-47A5-BA4F-41D9A2DBF5C2}"/>
    <dgm:cxn modelId="{99A4C8EF-7D47-46C3-B2B1-B3E50CA166D9}" type="presParOf" srcId="{68CE989B-933F-4575-A5E8-2CA80FD0CCFB}" destId="{424CDD6A-2B8C-47C9-903E-BBBF5E7C9E9F}" srcOrd="0" destOrd="0" presId="urn:microsoft.com/office/officeart/2005/8/layout/vList3"/>
    <dgm:cxn modelId="{36F5F36C-9CDE-4807-804F-1D2B6C27CFFD}" type="presParOf" srcId="{424CDD6A-2B8C-47C9-903E-BBBF5E7C9E9F}" destId="{0F748677-EEFA-4DEB-BA09-32F99CDF5C0F}" srcOrd="0" destOrd="0" presId="urn:microsoft.com/office/officeart/2005/8/layout/vList3"/>
    <dgm:cxn modelId="{133FCDF1-6472-48E7-B26D-3062D70A720A}" type="presParOf" srcId="{424CDD6A-2B8C-47C9-903E-BBBF5E7C9E9F}" destId="{90415421-323B-4157-BA47-B4B45F466591}" srcOrd="1" destOrd="0" presId="urn:microsoft.com/office/officeart/2005/8/layout/vList3"/>
    <dgm:cxn modelId="{34526B89-3234-49AD-8DA9-71441705CAC8}" type="presParOf" srcId="{68CE989B-933F-4575-A5E8-2CA80FD0CCFB}" destId="{65F774CB-4AAB-4D63-AA94-6EC54869F93B}" srcOrd="1" destOrd="0" presId="urn:microsoft.com/office/officeart/2005/8/layout/vList3"/>
    <dgm:cxn modelId="{249D1886-0303-4FCF-9F7A-80520B4B75E2}" type="presParOf" srcId="{68CE989B-933F-4575-A5E8-2CA80FD0CCFB}" destId="{0E11E4DF-ED33-435B-ABFC-990DD1A156EF}" srcOrd="2" destOrd="0" presId="urn:microsoft.com/office/officeart/2005/8/layout/vList3"/>
    <dgm:cxn modelId="{7846F2A2-07F8-4CD6-AC6A-858401554C45}" type="presParOf" srcId="{0E11E4DF-ED33-435B-ABFC-990DD1A156EF}" destId="{9115E583-3BBD-43A6-90DC-236B39901882}" srcOrd="0" destOrd="0" presId="urn:microsoft.com/office/officeart/2005/8/layout/vList3"/>
    <dgm:cxn modelId="{C75C7156-D538-4A58-8401-4DD7B9A39FA1}" type="presParOf" srcId="{0E11E4DF-ED33-435B-ABFC-990DD1A156EF}" destId="{813B8DD2-91DD-4F78-9DD3-185D61E96293}" srcOrd="1" destOrd="0" presId="urn:microsoft.com/office/officeart/2005/8/layout/vList3"/>
    <dgm:cxn modelId="{9A54DF11-910E-4C5E-989C-B0F5276B20FE}" type="presParOf" srcId="{68CE989B-933F-4575-A5E8-2CA80FD0CCFB}" destId="{643F2575-C63B-4335-A7FE-09F7F94016DA}" srcOrd="3" destOrd="0" presId="urn:microsoft.com/office/officeart/2005/8/layout/vList3"/>
    <dgm:cxn modelId="{212D1BDD-4D61-42BC-BB52-B633CD31CDD9}" type="presParOf" srcId="{68CE989B-933F-4575-A5E8-2CA80FD0CCFB}" destId="{37A563D9-5D21-463B-8288-B7336E142C92}" srcOrd="4" destOrd="0" presId="urn:microsoft.com/office/officeart/2005/8/layout/vList3"/>
    <dgm:cxn modelId="{35F8C978-B57B-4C05-9EB1-8E89163A1128}" type="presParOf" srcId="{37A563D9-5D21-463B-8288-B7336E142C92}" destId="{804F96F6-141D-4348-88F9-A90E2E7E4122}" srcOrd="0" destOrd="0" presId="urn:microsoft.com/office/officeart/2005/8/layout/vList3"/>
    <dgm:cxn modelId="{013CA377-5068-4500-96EC-CF121AFE231E}" type="presParOf" srcId="{37A563D9-5D21-463B-8288-B7336E142C92}" destId="{04D96F22-A5ED-433F-ACF3-D3888B19FF91}" srcOrd="1" destOrd="0" presId="urn:microsoft.com/office/officeart/2005/8/layout/vList3"/>
    <dgm:cxn modelId="{DC39AC24-8BF6-4273-B95C-EC79D4F74D54}" type="presParOf" srcId="{68CE989B-933F-4575-A5E8-2CA80FD0CCFB}" destId="{9707DADE-9298-4F70-94D5-F34932EE372E}" srcOrd="5" destOrd="0" presId="urn:microsoft.com/office/officeart/2005/8/layout/vList3"/>
    <dgm:cxn modelId="{4168C3A6-D824-4A9B-9F61-8C10C67B9AEF}" type="presParOf" srcId="{68CE989B-933F-4575-A5E8-2CA80FD0CCFB}" destId="{E0B88173-9919-46FB-B45D-E3EC3E5CDE2B}" srcOrd="6" destOrd="0" presId="urn:microsoft.com/office/officeart/2005/8/layout/vList3"/>
    <dgm:cxn modelId="{E65E190A-E4A9-4876-B5B8-9647DFE4311D}" type="presParOf" srcId="{E0B88173-9919-46FB-B45D-E3EC3E5CDE2B}" destId="{9B917A7A-EB34-49BE-A645-F408A3B4A2BA}" srcOrd="0" destOrd="0" presId="urn:microsoft.com/office/officeart/2005/8/layout/vList3"/>
    <dgm:cxn modelId="{1B477EDD-BF89-4459-8897-0BC5376262AB}" type="presParOf" srcId="{E0B88173-9919-46FB-B45D-E3EC3E5CDE2B}" destId="{4E6D9D86-994D-45B8-85D1-A42D23C7CF8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77E50-3DC8-4898-B41E-F2CE4DBAC89D}">
      <dsp:nvSpPr>
        <dsp:cNvPr id="0" name=""/>
        <dsp:cNvSpPr/>
      </dsp:nvSpPr>
      <dsp:spPr>
        <a:xfrm>
          <a:off x="745770" y="0"/>
          <a:ext cx="8452065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3BA66-F8EE-4BA4-A3DA-EFDBD0FBD067}">
      <dsp:nvSpPr>
        <dsp:cNvPr id="0" name=""/>
        <dsp:cNvSpPr/>
      </dsp:nvSpPr>
      <dsp:spPr>
        <a:xfrm>
          <a:off x="3452728" y="1787802"/>
          <a:ext cx="2983082" cy="652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>
              <a:latin typeface="Inside Out" panose="02000500000000000000" pitchFamily="2" charset="0"/>
            </a:rPr>
            <a:t>1940</a:t>
          </a:r>
          <a:endParaRPr lang="es-ES" sz="2800" kern="1200" dirty="0">
            <a:latin typeface="Inside Out" panose="02000500000000000000" pitchFamily="2" charset="0"/>
          </a:endParaRPr>
        </a:p>
      </dsp:txBody>
      <dsp:txXfrm>
        <a:off x="3484560" y="1819634"/>
        <a:ext cx="2919418" cy="5884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77E50-3DC8-4898-B41E-F2CE4DBAC89D}">
      <dsp:nvSpPr>
        <dsp:cNvPr id="0" name=""/>
        <dsp:cNvSpPr/>
      </dsp:nvSpPr>
      <dsp:spPr>
        <a:xfrm>
          <a:off x="745770" y="0"/>
          <a:ext cx="8452065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3BA66-F8EE-4BA4-A3DA-EFDBD0FBD067}">
      <dsp:nvSpPr>
        <dsp:cNvPr id="0" name=""/>
        <dsp:cNvSpPr/>
      </dsp:nvSpPr>
      <dsp:spPr>
        <a:xfrm>
          <a:off x="1735542" y="1787802"/>
          <a:ext cx="2983082" cy="652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Inside Out" panose="02000500000000000000" pitchFamily="2" charset="0"/>
            </a:rPr>
            <a:t>1940</a:t>
          </a:r>
        </a:p>
      </dsp:txBody>
      <dsp:txXfrm>
        <a:off x="1767374" y="1819634"/>
        <a:ext cx="2919418" cy="588418"/>
      </dsp:txXfrm>
    </dsp:sp>
    <dsp:sp modelId="{F4AF0731-1E3F-4353-92D8-AD6442F68B94}">
      <dsp:nvSpPr>
        <dsp:cNvPr id="0" name=""/>
        <dsp:cNvSpPr/>
      </dsp:nvSpPr>
      <dsp:spPr>
        <a:xfrm>
          <a:off x="5175423" y="1801305"/>
          <a:ext cx="2983082" cy="6719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Inside Out" panose="02000500000000000000" pitchFamily="2" charset="0"/>
            </a:rPr>
            <a:t>1945</a:t>
          </a:r>
        </a:p>
      </dsp:txBody>
      <dsp:txXfrm>
        <a:off x="5208224" y="1834106"/>
        <a:ext cx="2917480" cy="6063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77E50-3DC8-4898-B41E-F2CE4DBAC89D}">
      <dsp:nvSpPr>
        <dsp:cNvPr id="0" name=""/>
        <dsp:cNvSpPr/>
      </dsp:nvSpPr>
      <dsp:spPr>
        <a:xfrm>
          <a:off x="790735" y="0"/>
          <a:ext cx="8452065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3BA66-F8EE-4BA4-A3DA-EFDBD0FBD067}">
      <dsp:nvSpPr>
        <dsp:cNvPr id="0" name=""/>
        <dsp:cNvSpPr/>
      </dsp:nvSpPr>
      <dsp:spPr>
        <a:xfrm>
          <a:off x="0" y="1787802"/>
          <a:ext cx="2983082" cy="652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Inside Out" panose="02000500000000000000" pitchFamily="2" charset="0"/>
            </a:rPr>
            <a:t>1940</a:t>
          </a:r>
        </a:p>
      </dsp:txBody>
      <dsp:txXfrm>
        <a:off x="31832" y="1819634"/>
        <a:ext cx="2919418" cy="588418"/>
      </dsp:txXfrm>
    </dsp:sp>
    <dsp:sp modelId="{F4AF0731-1E3F-4353-92D8-AD6442F68B94}">
      <dsp:nvSpPr>
        <dsp:cNvPr id="0" name=""/>
        <dsp:cNvSpPr/>
      </dsp:nvSpPr>
      <dsp:spPr>
        <a:xfrm>
          <a:off x="3435292" y="1801305"/>
          <a:ext cx="2983082" cy="6719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Inside Out" panose="02000500000000000000" pitchFamily="2" charset="0"/>
            </a:rPr>
            <a:t>1945</a:t>
          </a:r>
        </a:p>
      </dsp:txBody>
      <dsp:txXfrm>
        <a:off x="3468093" y="1834106"/>
        <a:ext cx="2917480" cy="606334"/>
      </dsp:txXfrm>
    </dsp:sp>
    <dsp:sp modelId="{EF6384F1-B80B-4936-A082-573DD3C78539}">
      <dsp:nvSpPr>
        <dsp:cNvPr id="0" name=""/>
        <dsp:cNvSpPr/>
      </dsp:nvSpPr>
      <dsp:spPr>
        <a:xfrm>
          <a:off x="6960524" y="1814083"/>
          <a:ext cx="2983082" cy="6820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Inside Out" panose="02000500000000000000" pitchFamily="2" charset="0"/>
            </a:rPr>
            <a:t>1956</a:t>
          </a:r>
        </a:p>
      </dsp:txBody>
      <dsp:txXfrm>
        <a:off x="6993819" y="1847378"/>
        <a:ext cx="2916492" cy="6154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77E50-3DC8-4898-B41E-F2CE4DBAC89D}">
      <dsp:nvSpPr>
        <dsp:cNvPr id="0" name=""/>
        <dsp:cNvSpPr/>
      </dsp:nvSpPr>
      <dsp:spPr>
        <a:xfrm>
          <a:off x="790735" y="0"/>
          <a:ext cx="8452065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3BA66-F8EE-4BA4-A3DA-EFDBD0FBD067}">
      <dsp:nvSpPr>
        <dsp:cNvPr id="0" name=""/>
        <dsp:cNvSpPr/>
      </dsp:nvSpPr>
      <dsp:spPr>
        <a:xfrm>
          <a:off x="1" y="1787802"/>
          <a:ext cx="2208179" cy="65208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Inside Out" panose="02000500000000000000" pitchFamily="2" charset="0"/>
            </a:rPr>
            <a:t>1940</a:t>
          </a:r>
        </a:p>
      </dsp:txBody>
      <dsp:txXfrm>
        <a:off x="31833" y="1819634"/>
        <a:ext cx="2144515" cy="588418"/>
      </dsp:txXfrm>
    </dsp:sp>
    <dsp:sp modelId="{F4AF0731-1E3F-4353-92D8-AD6442F68B94}">
      <dsp:nvSpPr>
        <dsp:cNvPr id="0" name=""/>
        <dsp:cNvSpPr/>
      </dsp:nvSpPr>
      <dsp:spPr>
        <a:xfrm>
          <a:off x="2546320" y="1801305"/>
          <a:ext cx="2208179" cy="6719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Inside Out" panose="02000500000000000000" pitchFamily="2" charset="0"/>
            </a:rPr>
            <a:t>1945</a:t>
          </a:r>
        </a:p>
      </dsp:txBody>
      <dsp:txXfrm>
        <a:off x="2579121" y="1834106"/>
        <a:ext cx="2142577" cy="606334"/>
      </dsp:txXfrm>
    </dsp:sp>
    <dsp:sp modelId="{EF6384F1-B80B-4936-A082-573DD3C78539}">
      <dsp:nvSpPr>
        <dsp:cNvPr id="0" name=""/>
        <dsp:cNvSpPr/>
      </dsp:nvSpPr>
      <dsp:spPr>
        <a:xfrm>
          <a:off x="5155818" y="1814083"/>
          <a:ext cx="2208179" cy="6820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Inside Out" panose="02000500000000000000" pitchFamily="2" charset="0"/>
            </a:rPr>
            <a:t>1956</a:t>
          </a:r>
        </a:p>
      </dsp:txBody>
      <dsp:txXfrm>
        <a:off x="5189113" y="1847378"/>
        <a:ext cx="2141589" cy="615468"/>
      </dsp:txXfrm>
    </dsp:sp>
    <dsp:sp modelId="{21484971-12F7-48A0-A40E-ED2C1CC78E19}">
      <dsp:nvSpPr>
        <dsp:cNvPr id="0" name=""/>
        <dsp:cNvSpPr/>
      </dsp:nvSpPr>
      <dsp:spPr>
        <a:xfrm>
          <a:off x="7735427" y="1794564"/>
          <a:ext cx="2208179" cy="6453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>
              <a:latin typeface="Inside Out" panose="02000500000000000000" pitchFamily="2" charset="0"/>
            </a:rPr>
            <a:t>1980</a:t>
          </a:r>
        </a:p>
      </dsp:txBody>
      <dsp:txXfrm>
        <a:off x="7766929" y="1826066"/>
        <a:ext cx="2145175" cy="582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C60EB-1E0B-4E48-BDB0-BB75BE800DA5}">
      <dsp:nvSpPr>
        <dsp:cNvPr id="0" name=""/>
        <dsp:cNvSpPr/>
      </dsp:nvSpPr>
      <dsp:spPr>
        <a:xfrm>
          <a:off x="0" y="0"/>
          <a:ext cx="5906051" cy="369128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</dsp:sp>
    <dsp:sp modelId="{F31A994A-988B-4CA4-9CBB-1C7FDC211561}">
      <dsp:nvSpPr>
        <dsp:cNvPr id="0" name=""/>
        <dsp:cNvSpPr/>
      </dsp:nvSpPr>
      <dsp:spPr>
        <a:xfrm>
          <a:off x="750068" y="2799707"/>
          <a:ext cx="153557" cy="153557"/>
        </a:xfrm>
        <a:prstGeom prst="ellipse">
          <a:avLst/>
        </a:prstGeom>
        <a:solidFill>
          <a:srgbClr val="FFA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5970-16D2-4C60-9093-A37D76C4809D}">
      <dsp:nvSpPr>
        <dsp:cNvPr id="0" name=""/>
        <dsp:cNvSpPr/>
      </dsp:nvSpPr>
      <dsp:spPr>
        <a:xfrm>
          <a:off x="826847" y="2876486"/>
          <a:ext cx="1376110" cy="1066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6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NECESIDAD</a:t>
          </a:r>
          <a:endParaRPr lang="es-ES" sz="2000" kern="1200" dirty="0">
            <a:solidFill>
              <a:srgbClr val="FFA200"/>
            </a:solidFill>
            <a:latin typeface="Inside Out" panose="02000500000000000000" pitchFamily="2" charset="0"/>
          </a:endParaRPr>
        </a:p>
      </dsp:txBody>
      <dsp:txXfrm>
        <a:off x="826847" y="2876486"/>
        <a:ext cx="1376110" cy="1066780"/>
      </dsp:txXfrm>
    </dsp:sp>
    <dsp:sp modelId="{2501AF7C-5BEA-40B4-B0EB-9E2331653A33}">
      <dsp:nvSpPr>
        <dsp:cNvPr id="0" name=""/>
        <dsp:cNvSpPr/>
      </dsp:nvSpPr>
      <dsp:spPr>
        <a:xfrm>
          <a:off x="2113457" y="1923106"/>
          <a:ext cx="277584" cy="277584"/>
        </a:xfrm>
        <a:prstGeom prst="ellipse">
          <a:avLst/>
        </a:prstGeom>
        <a:solidFill>
          <a:srgbClr val="FFA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75212-DE7C-44E1-9E8F-691AD8E9FC94}">
      <dsp:nvSpPr>
        <dsp:cNvPr id="0" name=""/>
        <dsp:cNvSpPr/>
      </dsp:nvSpPr>
      <dsp:spPr>
        <a:xfrm>
          <a:off x="2252251" y="2061897"/>
          <a:ext cx="1417452" cy="20080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8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PROCESO DE INGENIERÍA</a:t>
          </a:r>
        </a:p>
      </dsp:txBody>
      <dsp:txXfrm>
        <a:off x="2252251" y="2061897"/>
        <a:ext cx="1417452" cy="2008057"/>
      </dsp:txXfrm>
    </dsp:sp>
    <dsp:sp modelId="{6C30E18C-0B34-4D28-B063-789B5EB327BC}">
      <dsp:nvSpPr>
        <dsp:cNvPr id="0" name=""/>
        <dsp:cNvSpPr/>
      </dsp:nvSpPr>
      <dsp:spPr>
        <a:xfrm>
          <a:off x="3703772" y="1291073"/>
          <a:ext cx="383893" cy="383893"/>
        </a:xfrm>
        <a:prstGeom prst="ellipse">
          <a:avLst/>
        </a:prstGeom>
        <a:solidFill>
          <a:srgbClr val="FFA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D45A2-DDFF-43CA-8EFE-C8BF4A028021}">
      <dsp:nvSpPr>
        <dsp:cNvPr id="0" name=""/>
        <dsp:cNvSpPr/>
      </dsp:nvSpPr>
      <dsp:spPr>
        <a:xfrm>
          <a:off x="3685693" y="1816323"/>
          <a:ext cx="1417452" cy="513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1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PRODUCTO</a:t>
          </a:r>
          <a:endParaRPr lang="es-ES" sz="20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  <a:latin typeface="Inside Out" panose="02000500000000000000" pitchFamily="2" charset="0"/>
          </a:endParaRPr>
        </a:p>
      </dsp:txBody>
      <dsp:txXfrm>
        <a:off x="3685693" y="1816323"/>
        <a:ext cx="1417452" cy="5138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C60EB-1E0B-4E48-BDB0-BB75BE800DA5}">
      <dsp:nvSpPr>
        <dsp:cNvPr id="0" name=""/>
        <dsp:cNvSpPr/>
      </dsp:nvSpPr>
      <dsp:spPr>
        <a:xfrm rot="10800000">
          <a:off x="0" y="0"/>
          <a:ext cx="5906051" cy="369128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15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</dsp:sp>
    <dsp:sp modelId="{F31A994A-988B-4CA4-9CBB-1C7FDC211561}">
      <dsp:nvSpPr>
        <dsp:cNvPr id="0" name=""/>
        <dsp:cNvSpPr/>
      </dsp:nvSpPr>
      <dsp:spPr>
        <a:xfrm>
          <a:off x="4345517" y="1769547"/>
          <a:ext cx="153557" cy="153557"/>
        </a:xfrm>
        <a:prstGeom prst="ellipse">
          <a:avLst/>
        </a:prstGeom>
        <a:solidFill>
          <a:srgbClr val="FFA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5970-16D2-4C60-9093-A37D76C4809D}">
      <dsp:nvSpPr>
        <dsp:cNvPr id="0" name=""/>
        <dsp:cNvSpPr/>
      </dsp:nvSpPr>
      <dsp:spPr>
        <a:xfrm>
          <a:off x="1639866" y="3128470"/>
          <a:ext cx="1376110" cy="1066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36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CÓDIGO FUENTE</a:t>
          </a:r>
          <a:endParaRPr lang="es-ES" sz="2000" kern="1200" dirty="0">
            <a:solidFill>
              <a:srgbClr val="FFA200"/>
            </a:solidFill>
            <a:latin typeface="Inside Out" panose="02000500000000000000" pitchFamily="2" charset="0"/>
          </a:endParaRPr>
        </a:p>
      </dsp:txBody>
      <dsp:txXfrm>
        <a:off x="1639866" y="3128470"/>
        <a:ext cx="1376110" cy="1066780"/>
      </dsp:txXfrm>
    </dsp:sp>
    <dsp:sp modelId="{2501AF7C-5BEA-40B4-B0EB-9E2331653A33}">
      <dsp:nvSpPr>
        <dsp:cNvPr id="0" name=""/>
        <dsp:cNvSpPr/>
      </dsp:nvSpPr>
      <dsp:spPr>
        <a:xfrm>
          <a:off x="2942829" y="2472570"/>
          <a:ext cx="277584" cy="277584"/>
        </a:xfrm>
        <a:prstGeom prst="ellipse">
          <a:avLst/>
        </a:prstGeom>
        <a:solidFill>
          <a:srgbClr val="FFA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75212-DE7C-44E1-9E8F-691AD8E9FC94}">
      <dsp:nvSpPr>
        <dsp:cNvPr id="0" name=""/>
        <dsp:cNvSpPr/>
      </dsp:nvSpPr>
      <dsp:spPr>
        <a:xfrm>
          <a:off x="3150151" y="2683672"/>
          <a:ext cx="1417452" cy="1467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86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PROCESO DE INGENIERÍA INVERSA</a:t>
          </a:r>
        </a:p>
      </dsp:txBody>
      <dsp:txXfrm>
        <a:off x="3150151" y="2683672"/>
        <a:ext cx="1417452" cy="1467247"/>
      </dsp:txXfrm>
    </dsp:sp>
    <dsp:sp modelId="{6C30E18C-0B34-4D28-B063-789B5EB327BC}">
      <dsp:nvSpPr>
        <dsp:cNvPr id="0" name=""/>
        <dsp:cNvSpPr/>
      </dsp:nvSpPr>
      <dsp:spPr>
        <a:xfrm>
          <a:off x="1320262" y="2863604"/>
          <a:ext cx="383893" cy="383893"/>
        </a:xfrm>
        <a:prstGeom prst="ellipse">
          <a:avLst/>
        </a:prstGeom>
        <a:solidFill>
          <a:srgbClr val="FFA2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D45A2-DDFF-43CA-8EFE-C8BF4A028021}">
      <dsp:nvSpPr>
        <dsp:cNvPr id="0" name=""/>
        <dsp:cNvSpPr/>
      </dsp:nvSpPr>
      <dsp:spPr>
        <a:xfrm>
          <a:off x="4329570" y="1923109"/>
          <a:ext cx="1417452" cy="614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41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rPr>
            <a:t>PRODUCTO</a:t>
          </a:r>
          <a:endParaRPr lang="es-ES" sz="2000" b="1" kern="1200" cap="none" spc="0" dirty="0">
            <a:ln w="22225">
              <a:solidFill>
                <a:schemeClr val="accent2"/>
              </a:solidFill>
              <a:prstDash val="solid"/>
            </a:ln>
            <a:solidFill>
              <a:schemeClr val="accent2">
                <a:lumMod val="40000"/>
                <a:lumOff val="60000"/>
              </a:schemeClr>
            </a:solidFill>
            <a:effectLst/>
            <a:latin typeface="Inside Out" panose="02000500000000000000" pitchFamily="2" charset="0"/>
          </a:endParaRPr>
        </a:p>
      </dsp:txBody>
      <dsp:txXfrm>
        <a:off x="4329570" y="1923109"/>
        <a:ext cx="1417452" cy="6142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7B4C8-63FC-4F92-9DEF-50775AF36CD7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Inside Out" panose="02000500000000000000" pitchFamily="2" charset="0"/>
            </a:rPr>
            <a:t>3</a:t>
          </a:r>
        </a:p>
      </dsp:txBody>
      <dsp:txXfrm>
        <a:off x="3117087" y="270933"/>
        <a:ext cx="1893824" cy="812800"/>
      </dsp:txXfrm>
    </dsp:sp>
    <dsp:sp modelId="{346A4666-2163-4252-BBEC-778029F04A7E}">
      <dsp:nvSpPr>
        <dsp:cNvPr id="0" name=""/>
        <dsp:cNvSpPr/>
      </dsp:nvSpPr>
      <dsp:spPr>
        <a:xfrm>
          <a:off x="2031999" y="1354666"/>
          <a:ext cx="4064000" cy="4064000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Inside Out" panose="02000500000000000000" pitchFamily="2" charset="0"/>
            </a:rPr>
            <a:t>1, 2</a:t>
          </a:r>
        </a:p>
      </dsp:txBody>
      <dsp:txXfrm>
        <a:off x="3117087" y="1608666"/>
        <a:ext cx="1893824" cy="762000"/>
      </dsp:txXfrm>
    </dsp:sp>
    <dsp:sp modelId="{3122E465-EB8C-498C-80C5-DF49FE663756}">
      <dsp:nvSpPr>
        <dsp:cNvPr id="0" name=""/>
        <dsp:cNvSpPr/>
      </dsp:nvSpPr>
      <dsp:spPr>
        <a:xfrm>
          <a:off x="2709333" y="2709333"/>
          <a:ext cx="2709333" cy="2709333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latin typeface="Inside Out" panose="02000500000000000000" pitchFamily="2" charset="0"/>
            </a:rPr>
            <a:t>0</a:t>
          </a:r>
        </a:p>
      </dsp:txBody>
      <dsp:txXfrm>
        <a:off x="3106105" y="3386666"/>
        <a:ext cx="1915788" cy="13546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15421-323B-4157-BA47-B4B45F466591}">
      <dsp:nvSpPr>
        <dsp:cNvPr id="0" name=""/>
        <dsp:cNvSpPr/>
      </dsp:nvSpPr>
      <dsp:spPr>
        <a:xfrm rot="10800000">
          <a:off x="1337876" y="1621"/>
          <a:ext cx="4480268" cy="83755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3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>
              <a:solidFill>
                <a:prstClr val="white"/>
              </a:solidFill>
              <a:latin typeface="Inside Out" panose="02000500000000000000" pitchFamily="2" charset="0"/>
              <a:ea typeface="+mn-ea"/>
              <a:cs typeface="+mn-cs"/>
            </a:rPr>
            <a:t>Breakpoint</a:t>
          </a:r>
          <a:r>
            <a:rPr lang="es-ES" sz="2300" kern="1200" dirty="0">
              <a:solidFill>
                <a:prstClr val="white"/>
              </a:solidFill>
              <a:latin typeface="Inside Out" panose="02000500000000000000" pitchFamily="2" charset="0"/>
              <a:ea typeface="+mn-ea"/>
              <a:cs typeface="+mn-cs"/>
            </a:rPr>
            <a:t> </a:t>
          </a:r>
          <a:r>
            <a:rPr lang="es-ES" sz="2300" kern="1200" dirty="0" err="1">
              <a:solidFill>
                <a:prstClr val="white"/>
              </a:solidFill>
              <a:latin typeface="Inside Out" panose="02000500000000000000" pitchFamily="2" charset="0"/>
              <a:ea typeface="+mn-ea"/>
              <a:cs typeface="+mn-cs"/>
            </a:rPr>
            <a:t>On</a:t>
          </a:r>
          <a:r>
            <a:rPr lang="es-ES" sz="2300" kern="1200" dirty="0">
              <a:solidFill>
                <a:prstClr val="white"/>
              </a:solidFill>
              <a:latin typeface="Inside Out" panose="02000500000000000000" pitchFamily="2" charset="0"/>
              <a:ea typeface="+mn-ea"/>
              <a:cs typeface="+mn-cs"/>
            </a:rPr>
            <a:t> Software (BPS)</a:t>
          </a:r>
        </a:p>
      </dsp:txBody>
      <dsp:txXfrm rot="10800000">
        <a:off x="1547263" y="1621"/>
        <a:ext cx="4270881" cy="837550"/>
      </dsp:txXfrm>
    </dsp:sp>
    <dsp:sp modelId="{0F748677-EEFA-4DEB-BA09-32F99CDF5C0F}">
      <dsp:nvSpPr>
        <dsp:cNvPr id="0" name=""/>
        <dsp:cNvSpPr/>
      </dsp:nvSpPr>
      <dsp:spPr>
        <a:xfrm>
          <a:off x="919101" y="1621"/>
          <a:ext cx="837550" cy="83755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B8DD2-91DD-4F78-9DD3-185D61E96293}">
      <dsp:nvSpPr>
        <dsp:cNvPr id="0" name=""/>
        <dsp:cNvSpPr/>
      </dsp:nvSpPr>
      <dsp:spPr>
        <a:xfrm rot="10800000">
          <a:off x="1337876" y="1089186"/>
          <a:ext cx="4480268" cy="83755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3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>
              <a:latin typeface="Inside Out" panose="02000500000000000000" pitchFamily="2" charset="0"/>
              <a:ea typeface="+mn-ea"/>
              <a:cs typeface="+mn-cs"/>
            </a:rPr>
            <a:t>Breakpoint</a:t>
          </a:r>
          <a:r>
            <a:rPr lang="es-ES" sz="2300" kern="1200" dirty="0">
              <a:latin typeface="Inside Out" panose="02000500000000000000" pitchFamily="2" charset="0"/>
              <a:ea typeface="+mn-ea"/>
              <a:cs typeface="+mn-cs"/>
            </a:rPr>
            <a:t> </a:t>
          </a:r>
          <a:r>
            <a:rPr lang="es-ES" sz="2300" kern="1200" dirty="0" err="1">
              <a:latin typeface="Inside Out" panose="02000500000000000000" pitchFamily="2" charset="0"/>
              <a:ea typeface="+mn-ea"/>
              <a:cs typeface="+mn-cs"/>
            </a:rPr>
            <a:t>On</a:t>
          </a:r>
          <a:r>
            <a:rPr lang="es-ES" sz="2300" kern="1200" dirty="0">
              <a:latin typeface="Inside Out" panose="02000500000000000000" pitchFamily="2" charset="0"/>
              <a:ea typeface="+mn-ea"/>
              <a:cs typeface="+mn-cs"/>
            </a:rPr>
            <a:t> Hardware (BPH)</a:t>
          </a:r>
        </a:p>
      </dsp:txBody>
      <dsp:txXfrm rot="10800000">
        <a:off x="1547263" y="1089186"/>
        <a:ext cx="4270881" cy="837550"/>
      </dsp:txXfrm>
    </dsp:sp>
    <dsp:sp modelId="{9115E583-3BBD-43A6-90DC-236B39901882}">
      <dsp:nvSpPr>
        <dsp:cNvPr id="0" name=""/>
        <dsp:cNvSpPr/>
      </dsp:nvSpPr>
      <dsp:spPr>
        <a:xfrm>
          <a:off x="919101" y="1089186"/>
          <a:ext cx="837550" cy="83755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96F22-A5ED-433F-ACF3-D3888B19FF91}">
      <dsp:nvSpPr>
        <dsp:cNvPr id="0" name=""/>
        <dsp:cNvSpPr/>
      </dsp:nvSpPr>
      <dsp:spPr>
        <a:xfrm rot="10800000">
          <a:off x="1337876" y="2176751"/>
          <a:ext cx="4480268" cy="83755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3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>
              <a:latin typeface="Inside Out" panose="02000500000000000000" pitchFamily="2" charset="0"/>
              <a:ea typeface="+mn-ea"/>
              <a:cs typeface="+mn-cs"/>
            </a:rPr>
            <a:t>Breakpoint On Memory (BPM)</a:t>
          </a:r>
          <a:endParaRPr lang="es-ES" sz="2300" kern="1200" dirty="0">
            <a:latin typeface="Inside Out" panose="02000500000000000000" pitchFamily="2" charset="0"/>
            <a:ea typeface="+mn-ea"/>
            <a:cs typeface="+mn-cs"/>
          </a:endParaRPr>
        </a:p>
      </dsp:txBody>
      <dsp:txXfrm rot="10800000">
        <a:off x="1547263" y="2176751"/>
        <a:ext cx="4270881" cy="837550"/>
      </dsp:txXfrm>
    </dsp:sp>
    <dsp:sp modelId="{804F96F6-141D-4348-88F9-A90E2E7E4122}">
      <dsp:nvSpPr>
        <dsp:cNvPr id="0" name=""/>
        <dsp:cNvSpPr/>
      </dsp:nvSpPr>
      <dsp:spPr>
        <a:xfrm>
          <a:off x="919101" y="2176751"/>
          <a:ext cx="837550" cy="83755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D9D86-994D-45B8-85D1-A42D23C7CF85}">
      <dsp:nvSpPr>
        <dsp:cNvPr id="0" name=""/>
        <dsp:cNvSpPr/>
      </dsp:nvSpPr>
      <dsp:spPr>
        <a:xfrm rot="10800000">
          <a:off x="1337876" y="3264317"/>
          <a:ext cx="4480268" cy="83755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336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 err="1">
              <a:latin typeface="Inside Out" panose="02000500000000000000" pitchFamily="2" charset="0"/>
              <a:ea typeface="+mn-ea"/>
              <a:cs typeface="+mn-cs"/>
            </a:rPr>
            <a:t>Breakpoint</a:t>
          </a:r>
          <a:r>
            <a:rPr lang="es-ES" sz="2300" kern="1200" dirty="0">
              <a:latin typeface="Inside Out" panose="02000500000000000000" pitchFamily="2" charset="0"/>
              <a:ea typeface="+mn-ea"/>
              <a:cs typeface="+mn-cs"/>
            </a:rPr>
            <a:t> </a:t>
          </a:r>
          <a:r>
            <a:rPr lang="es-ES" sz="2300" kern="1200" dirty="0" err="1">
              <a:latin typeface="Inside Out" panose="02000500000000000000" pitchFamily="2" charset="0"/>
              <a:ea typeface="+mn-ea"/>
              <a:cs typeface="+mn-cs"/>
            </a:rPr>
            <a:t>Conditional</a:t>
          </a:r>
          <a:r>
            <a:rPr lang="es-ES" sz="2300" kern="1200" dirty="0">
              <a:latin typeface="Inside Out" panose="02000500000000000000" pitchFamily="2" charset="0"/>
              <a:ea typeface="+mn-ea"/>
              <a:cs typeface="+mn-cs"/>
            </a:rPr>
            <a:t> (BPC)</a:t>
          </a:r>
        </a:p>
      </dsp:txBody>
      <dsp:txXfrm rot="10800000">
        <a:off x="1547263" y="3264317"/>
        <a:ext cx="4270881" cy="837550"/>
      </dsp:txXfrm>
    </dsp:sp>
    <dsp:sp modelId="{9B917A7A-EB34-49BE-A645-F408A3B4A2BA}">
      <dsp:nvSpPr>
        <dsp:cNvPr id="0" name=""/>
        <dsp:cNvSpPr/>
      </dsp:nvSpPr>
      <dsp:spPr>
        <a:xfrm>
          <a:off x="919101" y="3264317"/>
          <a:ext cx="837550" cy="837550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694BC-FAB7-4894-B3D9-21205858AC98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07F2E-21BB-4B16-BBE7-8347E8613C9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7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60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73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4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69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96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94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96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95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17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3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0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6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02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35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52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51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19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75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15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3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199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90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59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759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94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37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9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07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s-ES" dirty="0"/>
              <a:t>https://www.intel.com/content/www/us/en/developer/articles/technical/intel-sdm.html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6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s-ES" dirty="0"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246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095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69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80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63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20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761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312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941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545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1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s-ES" dirty="0"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26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143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000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138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919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74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945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119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532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5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s-ES" dirty="0"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4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s-ES" dirty="0">
              <a:effectLst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80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74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07F2E-21BB-4B16-BBE7-8347E8613C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A9769-3DDF-2E69-4EA7-E09948933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FA44BA-F9E2-66EE-EFA2-E8E618A89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84FF09-9A65-82E2-71FC-B7C22BAC4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2F8918-0CDF-274E-7FA9-BFFD490FC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DB03BB-118A-6298-C112-179F0749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C945F-005E-E155-0FA8-3DB8B9E2E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D226F6-5538-E7B7-8A30-C514E35B3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6ADAAA-F064-4CF9-9CF4-4DD83DE6C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461911-B452-84AC-2039-0CECCFF50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5258F9-1976-CE78-E8D2-3A23C539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DE5189-15BB-8558-B6C9-CD063F188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00D4F6-E9A7-900B-2F56-90F9071F9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102A99-845F-8E96-4194-EA2CC944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BCC6A3-8792-4A34-B66C-8823B8E50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D0C92A-56C1-C778-231E-ADABA3D9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E1284-DE97-AD7C-83C0-4C52963F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2EA9F5-E531-DB63-5D63-6F9FF4776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61342F-D99A-7CF0-A420-15EDA7CC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B12959-EFCC-7E2A-DF8F-19B16855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EE9C0E-8FDE-F4F9-BFE7-B480A0C18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5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81895-65AF-B452-656B-94D7A6D82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C00079-2E14-0ED0-5520-44068ABFC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9A5218-E34F-0577-AC7A-17076F37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621D21-9881-9B92-AD38-1CB92E78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54DBC8-7B65-BE32-BC03-B752644F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2D7B3-1D24-48DA-BDC9-2C291C7E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917E8F-A611-ADD3-58C4-E56B06E10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5A4E2F-EE00-6675-2DA0-78322804C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27A0BD8-0289-ED18-DBEA-36CBC79C8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7E5B9F-FD02-714D-B7AE-2890AB46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7A8CF7-6BF0-734F-6BAB-FD2F4E03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9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29530-1548-6F8D-EDC2-AFAE7B85C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09551B-66F0-D9E9-A45C-92021BB0D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16A0F7-99D5-76BE-08DE-1A43AA8C9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93C8C2-635A-4A18-E4CB-387760DB9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CB005BB-8673-2B43-1FDF-8BFC6C3C9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39609DF-D5F3-1F0F-7B91-940C4EEF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1B6F1E-3E49-AE9E-5609-348F8A9B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08FC28A-0933-DE49-64A0-360E06E4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15E25-7F3D-9381-B783-6F0A41C04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13084D-5778-1265-CCE4-C08CF638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A2BFC57-22D0-1E8F-08EC-DE28741F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360372C-DCE6-565A-A3D4-9FDFB9A8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4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23FCF9-F0C5-7BFC-1232-20491B43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AD5896-DF1B-4D8A-684C-624B557E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15B3EE-100C-07F8-EF1D-662A6985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4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9358A-634D-E971-BD45-CD6234FA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A2E742-BD48-3A66-1609-68BD32B75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2E6E19-9015-C304-F98C-72C7A3B2B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8DFF17-DE47-CA3B-E260-58278171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9CC6E3-F59F-1893-1947-BDC29C004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86719-2206-141F-8E5B-51736914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7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179C6-2C31-B4E4-5F1F-7AFE51E72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E930015-FF15-483E-9F83-377931795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5744EF-CE0E-B74C-4CE9-F45D82F44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769948-2096-900F-A51A-31130C40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EBD2BB-E385-9DBC-1174-F984D671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7E01D0-6496-E403-5326-19A2312D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D12FA6-B385-AC85-9F85-36BF7B3C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ABC85E-6D3E-F158-581C-4C18711DC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18573F-9DB6-5CD1-F59F-BE875EBF5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9C21F-19A0-4EA5-A8BD-8E0734EFA589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BDCAA1-DFD7-E2CB-0BAF-9A3D3A67D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2314A4-64F9-F38E-0949-391615DE0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ABFC4-49CE-43B7-AF51-EFFF663603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1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29.web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10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19.pn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33.png"/><Relationship Id="rId4" Type="http://schemas.openxmlformats.org/officeDocument/2006/relationships/diagramData" Target="../diagrams/data5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33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4.png"/><Relationship Id="rId4" Type="http://schemas.openxmlformats.org/officeDocument/2006/relationships/diagramData" Target="../diagrams/data6.xml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52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3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3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13.png"/><Relationship Id="rId3" Type="http://schemas.openxmlformats.org/officeDocument/2006/relationships/image" Target="../media/image68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71.png"/><Relationship Id="rId5" Type="http://schemas.openxmlformats.org/officeDocument/2006/relationships/diagramData" Target="../diagrams/data7.xml"/><Relationship Id="rId15" Type="http://schemas.openxmlformats.org/officeDocument/2006/relationships/image" Target="../media/image69.png"/><Relationship Id="rId10" Type="http://schemas.openxmlformats.org/officeDocument/2006/relationships/image" Target="../media/image29.webp"/><Relationship Id="rId4" Type="http://schemas.openxmlformats.org/officeDocument/2006/relationships/image" Target="../media/image2.png"/><Relationship Id="rId9" Type="http://schemas.microsoft.com/office/2007/relationships/diagramDrawing" Target="../diagrams/drawing7.xml"/><Relationship Id="rId1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7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6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8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69.png"/><Relationship Id="rId5" Type="http://schemas.openxmlformats.org/officeDocument/2006/relationships/diagramLayout" Target="../diagrams/layout8.xml"/><Relationship Id="rId10" Type="http://schemas.openxmlformats.org/officeDocument/2006/relationships/image" Target="../media/image13.png"/><Relationship Id="rId4" Type="http://schemas.openxmlformats.org/officeDocument/2006/relationships/diagramData" Target="../diagrams/data8.xml"/><Relationship Id="rId9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52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.png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52.png"/><Relationship Id="rId9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9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5.jpeg"/><Relationship Id="rId5" Type="http://schemas.openxmlformats.org/officeDocument/2006/relationships/diagramLayout" Target="../diagrams/layout2.xml"/><Relationship Id="rId10" Type="http://schemas.microsoft.com/office/2007/relationships/hdphoto" Target="../media/hdphoto1.wdp"/><Relationship Id="rId4" Type="http://schemas.openxmlformats.org/officeDocument/2006/relationships/diagramData" Target="../diagrams/data2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jpeg"/><Relationship Id="rId5" Type="http://schemas.openxmlformats.org/officeDocument/2006/relationships/diagramLayout" Target="../diagrams/layout3.xml"/><Relationship Id="rId10" Type="http://schemas.microsoft.com/office/2007/relationships/hdphoto" Target="../media/hdphoto1.wdp"/><Relationship Id="rId4" Type="http://schemas.openxmlformats.org/officeDocument/2006/relationships/diagramData" Target="../diagrams/data3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5.jpeg"/><Relationship Id="rId5" Type="http://schemas.openxmlformats.org/officeDocument/2006/relationships/diagramLayout" Target="../diagrams/layout4.xml"/><Relationship Id="rId10" Type="http://schemas.microsoft.com/office/2007/relationships/hdphoto" Target="../media/hdphoto1.wdp"/><Relationship Id="rId4" Type="http://schemas.openxmlformats.org/officeDocument/2006/relationships/diagramData" Target="../diagrams/data4.xml"/><Relationship Id="rId9" Type="http://schemas.openxmlformats.org/officeDocument/2006/relationships/image" Target="../media/image14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3D06DE-C399-24AE-8249-4701E04F6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>
            <a:extLst>
              <a:ext uri="{FF2B5EF4-FFF2-40B4-BE49-F238E27FC236}">
                <a16:creationId xmlns:a16="http://schemas.microsoft.com/office/drawing/2014/main" id="{6E488825-59FF-D667-1065-F7411148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96" y="2356322"/>
            <a:ext cx="173355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7AB0CDA5-DF80-7C1C-DC86-60540A5E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79" y="1665759"/>
            <a:ext cx="17145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FASES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60F22A-470E-EF25-F6A0-6712A588E1B3}"/>
              </a:ext>
            </a:extLst>
          </p:cNvPr>
          <p:cNvSpPr txBox="1"/>
          <p:nvPr/>
        </p:nvSpPr>
        <p:spPr>
          <a:xfrm>
            <a:off x="2317960" y="3327872"/>
            <a:ext cx="106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Necesidad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F13B433-9130-058B-864E-87151D113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>
            <a:extLst>
              <a:ext uri="{FF2B5EF4-FFF2-40B4-BE49-F238E27FC236}">
                <a16:creationId xmlns:a16="http://schemas.microsoft.com/office/drawing/2014/main" id="{6E488825-59FF-D667-1065-F7411148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96" y="2356322"/>
            <a:ext cx="173355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7AB0CDA5-DF80-7C1C-DC86-60540A5E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79" y="1665759"/>
            <a:ext cx="17145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FASES</a:t>
            </a:r>
          </a:p>
          <a:p>
            <a:endParaRPr lang="en-US" sz="28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B12D3FF2-5225-0A70-9E65-295FEC93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31" y="2339654"/>
            <a:ext cx="230505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A1276E06-CEA6-726C-D050-46EADBE4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83" y="1660997"/>
            <a:ext cx="1809750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D60F22A-470E-EF25-F6A0-6712A588E1B3}"/>
              </a:ext>
            </a:extLst>
          </p:cNvPr>
          <p:cNvSpPr txBox="1"/>
          <p:nvPr/>
        </p:nvSpPr>
        <p:spPr>
          <a:xfrm>
            <a:off x="2317960" y="3327872"/>
            <a:ext cx="106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Necesidad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96B0F6-8E58-589C-8774-CD7138763319}"/>
              </a:ext>
            </a:extLst>
          </p:cNvPr>
          <p:cNvSpPr txBox="1"/>
          <p:nvPr/>
        </p:nvSpPr>
        <p:spPr>
          <a:xfrm>
            <a:off x="4290439" y="3333935"/>
            <a:ext cx="83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DISEÑO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9C75905-E25C-81E2-C4B4-366609BAD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5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>
            <a:extLst>
              <a:ext uri="{FF2B5EF4-FFF2-40B4-BE49-F238E27FC236}">
                <a16:creationId xmlns:a16="http://schemas.microsoft.com/office/drawing/2014/main" id="{6E488825-59FF-D667-1065-F7411148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96" y="2356322"/>
            <a:ext cx="173355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7AB0CDA5-DF80-7C1C-DC86-60540A5E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79" y="1665759"/>
            <a:ext cx="17145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FASES</a:t>
            </a:r>
          </a:p>
          <a:p>
            <a:endParaRPr lang="en-US" sz="28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B12D3FF2-5225-0A70-9E65-295FEC93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31" y="2339654"/>
            <a:ext cx="230505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A1276E06-CEA6-726C-D050-46EADBE4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83" y="1660997"/>
            <a:ext cx="1809750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D60F22A-470E-EF25-F6A0-6712A588E1B3}"/>
              </a:ext>
            </a:extLst>
          </p:cNvPr>
          <p:cNvSpPr txBox="1"/>
          <p:nvPr/>
        </p:nvSpPr>
        <p:spPr>
          <a:xfrm>
            <a:off x="2317960" y="3327872"/>
            <a:ext cx="106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Necesidad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96B0F6-8E58-589C-8774-CD7138763319}"/>
              </a:ext>
            </a:extLst>
          </p:cNvPr>
          <p:cNvSpPr txBox="1"/>
          <p:nvPr/>
        </p:nvSpPr>
        <p:spPr>
          <a:xfrm>
            <a:off x="4290439" y="3333935"/>
            <a:ext cx="83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DISEÑO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7D059E0-F6F2-5231-EDB9-09DDF5A53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118" y="3592762"/>
            <a:ext cx="1748229" cy="1748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2C2CA4-BEDC-8D8A-4F6F-9E5E416167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32" y="4142261"/>
            <a:ext cx="1051050" cy="105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F96B42E-375E-56AC-6B7E-20FCB082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9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A64677CC-E632-E276-912D-AD2556D640C6}"/>
              </a:ext>
            </a:extLst>
          </p:cNvPr>
          <p:cNvSpPr/>
          <p:nvPr/>
        </p:nvSpPr>
        <p:spPr>
          <a:xfrm>
            <a:off x="1003389" y="4672159"/>
            <a:ext cx="411126" cy="406369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3424EF9-B81A-FFEA-688E-724AC3922FD0}"/>
              </a:ext>
            </a:extLst>
          </p:cNvPr>
          <p:cNvSpPr/>
          <p:nvPr/>
        </p:nvSpPr>
        <p:spPr>
          <a:xfrm>
            <a:off x="1580276" y="1424361"/>
            <a:ext cx="411126" cy="430582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TIPOS DE LENGUAJES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E9F420-42A2-B434-AF6B-54B2760A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" y="874129"/>
            <a:ext cx="10660912" cy="510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DFA6C1-D51F-C6B0-BBD5-64CA6BFA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1320210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0576808-CFAF-396A-6110-AF1937CF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2883194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4E06DA41-4664-5DF3-DA67-215EFB4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4506149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5A2651-FD50-91CB-68C5-BFE32874D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49" y="103432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F8B083DB-3A16-6F1A-3AFE-7310B006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2590223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5645C88B-D8F9-4CE5-99F9-C76B51B7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423659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C2938F3-9C58-46A9-8DF8-284C52A9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524" y="4026581"/>
            <a:ext cx="1821450" cy="1646894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23771-1A71-1341-1202-29699857EBB0}"/>
              </a:ext>
            </a:extLst>
          </p:cNvPr>
          <p:cNvSpPr txBox="1"/>
          <p:nvPr/>
        </p:nvSpPr>
        <p:spPr>
          <a:xfrm>
            <a:off x="470971" y="849202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Compilado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2F77D40-B9B0-D486-F8C3-B8FDB097918B}"/>
              </a:ext>
            </a:extLst>
          </p:cNvPr>
          <p:cNvSpPr txBox="1"/>
          <p:nvPr/>
        </p:nvSpPr>
        <p:spPr>
          <a:xfrm>
            <a:off x="465523" y="2462925"/>
            <a:ext cx="1802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interpretado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DD435EB-C8A0-3ABE-45FF-5EB5B5249B4E}"/>
              </a:ext>
            </a:extLst>
          </p:cNvPr>
          <p:cNvSpPr txBox="1"/>
          <p:nvPr/>
        </p:nvSpPr>
        <p:spPr>
          <a:xfrm>
            <a:off x="383975" y="4087298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híbrido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B3A53C1-4A1A-6F01-84FF-FA9CE2B9D93B}"/>
              </a:ext>
            </a:extLst>
          </p:cNvPr>
          <p:cNvSpPr txBox="1"/>
          <p:nvPr/>
        </p:nvSpPr>
        <p:spPr>
          <a:xfrm>
            <a:off x="2267947" y="2007971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B5BB4B-C0D5-9B04-7621-56AA4B64C23E}"/>
              </a:ext>
            </a:extLst>
          </p:cNvPr>
          <p:cNvSpPr txBox="1"/>
          <p:nvPr/>
        </p:nvSpPr>
        <p:spPr>
          <a:xfrm>
            <a:off x="2267947" y="3584894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23D5FCE-468E-C1A2-9980-D931E14FA129}"/>
              </a:ext>
            </a:extLst>
          </p:cNvPr>
          <p:cNvSpPr txBox="1"/>
          <p:nvPr/>
        </p:nvSpPr>
        <p:spPr>
          <a:xfrm>
            <a:off x="2267946" y="5191020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C342B05-9A5A-6EE1-2D88-D623FEF812F9}"/>
              </a:ext>
            </a:extLst>
          </p:cNvPr>
          <p:cNvSpPr txBox="1"/>
          <p:nvPr/>
        </p:nvSpPr>
        <p:spPr>
          <a:xfrm>
            <a:off x="3770350" y="1992581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4395043-693A-812B-587E-188DA4DE563C}"/>
              </a:ext>
            </a:extLst>
          </p:cNvPr>
          <p:cNvSpPr txBox="1"/>
          <p:nvPr/>
        </p:nvSpPr>
        <p:spPr>
          <a:xfrm>
            <a:off x="3770350" y="5181739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E3AA3B6-FDB5-7624-B428-9E6A3CB58CF4}"/>
              </a:ext>
            </a:extLst>
          </p:cNvPr>
          <p:cNvSpPr txBox="1"/>
          <p:nvPr/>
        </p:nvSpPr>
        <p:spPr>
          <a:xfrm>
            <a:off x="7004067" y="3554116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intérprete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D01979-3CE6-B3A7-1914-59F953EE8562}"/>
              </a:ext>
            </a:extLst>
          </p:cNvPr>
          <p:cNvSpPr txBox="1"/>
          <p:nvPr/>
        </p:nvSpPr>
        <p:spPr>
          <a:xfrm>
            <a:off x="6869817" y="517064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Compilación jit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5200B37-0210-B839-1174-185735CD0AEC}"/>
              </a:ext>
            </a:extLst>
          </p:cNvPr>
          <p:cNvSpPr txBox="1"/>
          <p:nvPr/>
        </p:nvSpPr>
        <p:spPr>
          <a:xfrm>
            <a:off x="2124072" y="606747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compilación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1F92BDC-A8CC-7687-5379-F2A085432CEE}"/>
              </a:ext>
            </a:extLst>
          </p:cNvPr>
          <p:cNvSpPr txBox="1"/>
          <p:nvPr/>
        </p:nvSpPr>
        <p:spPr>
          <a:xfrm>
            <a:off x="6775264" y="56905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ejecución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48CB249-EC8E-F085-0FBC-9E2C3BAA605F}"/>
              </a:ext>
            </a:extLst>
          </p:cNvPr>
          <p:cNvSpPr txBox="1"/>
          <p:nvPr/>
        </p:nvSpPr>
        <p:spPr>
          <a:xfrm>
            <a:off x="5224621" y="2231366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A9611A4-B360-1D94-2260-1236AA8CC4DA}"/>
              </a:ext>
            </a:extLst>
          </p:cNvPr>
          <p:cNvSpPr txBox="1"/>
          <p:nvPr/>
        </p:nvSpPr>
        <p:spPr>
          <a:xfrm>
            <a:off x="8474761" y="3791074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F313725-3E88-DF24-54CA-4B4B0706FE32}"/>
              </a:ext>
            </a:extLst>
          </p:cNvPr>
          <p:cNvSpPr txBox="1"/>
          <p:nvPr/>
        </p:nvSpPr>
        <p:spPr>
          <a:xfrm>
            <a:off x="8505275" y="5463459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C1A0532-397E-6533-6891-BE3086F8E3D9}"/>
              </a:ext>
            </a:extLst>
          </p:cNvPr>
          <p:cNvSpPr txBox="1"/>
          <p:nvPr/>
        </p:nvSpPr>
        <p:spPr>
          <a:xfrm>
            <a:off x="4740188" y="5621648"/>
            <a:ext cx="2035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Metacódigo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bytecode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msil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…)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E6CE176-7BFA-B67E-C03F-1963AFB483C9}"/>
              </a:ext>
            </a:extLst>
          </p:cNvPr>
          <p:cNvSpPr/>
          <p:nvPr/>
        </p:nvSpPr>
        <p:spPr>
          <a:xfrm>
            <a:off x="465523" y="2508365"/>
            <a:ext cx="10960933" cy="1548401"/>
          </a:xfrm>
          <a:prstGeom prst="rect">
            <a:avLst/>
          </a:prstGeom>
          <a:solidFill>
            <a:srgbClr val="333E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2125FD-3300-50B0-155E-7AD644DFF0DF}"/>
              </a:ext>
            </a:extLst>
          </p:cNvPr>
          <p:cNvSpPr/>
          <p:nvPr/>
        </p:nvSpPr>
        <p:spPr>
          <a:xfrm>
            <a:off x="465523" y="4053917"/>
            <a:ext cx="10960933" cy="1932803"/>
          </a:xfrm>
          <a:prstGeom prst="rect">
            <a:avLst/>
          </a:prstGeom>
          <a:solidFill>
            <a:srgbClr val="333E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12218C-20B9-9575-2824-FF7DBB777C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A64677CC-E632-E276-912D-AD2556D640C6}"/>
              </a:ext>
            </a:extLst>
          </p:cNvPr>
          <p:cNvSpPr/>
          <p:nvPr/>
        </p:nvSpPr>
        <p:spPr>
          <a:xfrm>
            <a:off x="1003389" y="4672159"/>
            <a:ext cx="411126" cy="406369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3424EF9-B81A-FFEA-688E-724AC3922FD0}"/>
              </a:ext>
            </a:extLst>
          </p:cNvPr>
          <p:cNvSpPr/>
          <p:nvPr/>
        </p:nvSpPr>
        <p:spPr>
          <a:xfrm>
            <a:off x="1580276" y="1424361"/>
            <a:ext cx="411126" cy="430582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TIPOS DE LENGUAJES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E9F420-42A2-B434-AF6B-54B2760A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" y="874129"/>
            <a:ext cx="10660912" cy="510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DFA6C1-D51F-C6B0-BBD5-64CA6BFA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1320210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0576808-CFAF-396A-6110-AF1937CF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2883194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4E06DA41-4664-5DF3-DA67-215EFB4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4506149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5A2651-FD50-91CB-68C5-BFE32874D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49" y="103432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F8B083DB-3A16-6F1A-3AFE-7310B006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2590223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5645C88B-D8F9-4CE5-99F9-C76B51B7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423659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C2938F3-9C58-46A9-8DF8-284C52A9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524" y="4026581"/>
            <a:ext cx="1821450" cy="1646894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23771-1A71-1341-1202-29699857EBB0}"/>
              </a:ext>
            </a:extLst>
          </p:cNvPr>
          <p:cNvSpPr txBox="1"/>
          <p:nvPr/>
        </p:nvSpPr>
        <p:spPr>
          <a:xfrm>
            <a:off x="470971" y="849202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Compilado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2F77D40-B9B0-D486-F8C3-B8FDB097918B}"/>
              </a:ext>
            </a:extLst>
          </p:cNvPr>
          <p:cNvSpPr txBox="1"/>
          <p:nvPr/>
        </p:nvSpPr>
        <p:spPr>
          <a:xfrm>
            <a:off x="465523" y="2462925"/>
            <a:ext cx="1802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interpretado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DD435EB-C8A0-3ABE-45FF-5EB5B5249B4E}"/>
              </a:ext>
            </a:extLst>
          </p:cNvPr>
          <p:cNvSpPr txBox="1"/>
          <p:nvPr/>
        </p:nvSpPr>
        <p:spPr>
          <a:xfrm>
            <a:off x="383975" y="4087298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híbrido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B3A53C1-4A1A-6F01-84FF-FA9CE2B9D93B}"/>
              </a:ext>
            </a:extLst>
          </p:cNvPr>
          <p:cNvSpPr txBox="1"/>
          <p:nvPr/>
        </p:nvSpPr>
        <p:spPr>
          <a:xfrm>
            <a:off x="2267947" y="2007971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B5BB4B-C0D5-9B04-7621-56AA4B64C23E}"/>
              </a:ext>
            </a:extLst>
          </p:cNvPr>
          <p:cNvSpPr txBox="1"/>
          <p:nvPr/>
        </p:nvSpPr>
        <p:spPr>
          <a:xfrm>
            <a:off x="2267947" y="3584894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23D5FCE-468E-C1A2-9980-D931E14FA129}"/>
              </a:ext>
            </a:extLst>
          </p:cNvPr>
          <p:cNvSpPr txBox="1"/>
          <p:nvPr/>
        </p:nvSpPr>
        <p:spPr>
          <a:xfrm>
            <a:off x="2267946" y="5191020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C342B05-9A5A-6EE1-2D88-D623FEF812F9}"/>
              </a:ext>
            </a:extLst>
          </p:cNvPr>
          <p:cNvSpPr txBox="1"/>
          <p:nvPr/>
        </p:nvSpPr>
        <p:spPr>
          <a:xfrm>
            <a:off x="3770350" y="1992581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4395043-693A-812B-587E-188DA4DE563C}"/>
              </a:ext>
            </a:extLst>
          </p:cNvPr>
          <p:cNvSpPr txBox="1"/>
          <p:nvPr/>
        </p:nvSpPr>
        <p:spPr>
          <a:xfrm>
            <a:off x="3770350" y="5181739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E3AA3B6-FDB5-7624-B428-9E6A3CB58CF4}"/>
              </a:ext>
            </a:extLst>
          </p:cNvPr>
          <p:cNvSpPr txBox="1"/>
          <p:nvPr/>
        </p:nvSpPr>
        <p:spPr>
          <a:xfrm>
            <a:off x="7004067" y="3554116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intérprete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D01979-3CE6-B3A7-1914-59F953EE8562}"/>
              </a:ext>
            </a:extLst>
          </p:cNvPr>
          <p:cNvSpPr txBox="1"/>
          <p:nvPr/>
        </p:nvSpPr>
        <p:spPr>
          <a:xfrm>
            <a:off x="6869817" y="517064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Compilación jit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5200B37-0210-B839-1174-185735CD0AEC}"/>
              </a:ext>
            </a:extLst>
          </p:cNvPr>
          <p:cNvSpPr txBox="1"/>
          <p:nvPr/>
        </p:nvSpPr>
        <p:spPr>
          <a:xfrm>
            <a:off x="2124072" y="606747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compilación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1F92BDC-A8CC-7687-5379-F2A085432CEE}"/>
              </a:ext>
            </a:extLst>
          </p:cNvPr>
          <p:cNvSpPr txBox="1"/>
          <p:nvPr/>
        </p:nvSpPr>
        <p:spPr>
          <a:xfrm>
            <a:off x="6775264" y="56905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ejecución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48CB249-EC8E-F085-0FBC-9E2C3BAA605F}"/>
              </a:ext>
            </a:extLst>
          </p:cNvPr>
          <p:cNvSpPr txBox="1"/>
          <p:nvPr/>
        </p:nvSpPr>
        <p:spPr>
          <a:xfrm>
            <a:off x="5224621" y="2231366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A9611A4-B360-1D94-2260-1236AA8CC4DA}"/>
              </a:ext>
            </a:extLst>
          </p:cNvPr>
          <p:cNvSpPr txBox="1"/>
          <p:nvPr/>
        </p:nvSpPr>
        <p:spPr>
          <a:xfrm>
            <a:off x="8474761" y="3791074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F313725-3E88-DF24-54CA-4B4B0706FE32}"/>
              </a:ext>
            </a:extLst>
          </p:cNvPr>
          <p:cNvSpPr txBox="1"/>
          <p:nvPr/>
        </p:nvSpPr>
        <p:spPr>
          <a:xfrm>
            <a:off x="8505275" y="5463459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C1A0532-397E-6533-6891-BE3086F8E3D9}"/>
              </a:ext>
            </a:extLst>
          </p:cNvPr>
          <p:cNvSpPr txBox="1"/>
          <p:nvPr/>
        </p:nvSpPr>
        <p:spPr>
          <a:xfrm>
            <a:off x="4740188" y="5621648"/>
            <a:ext cx="2035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Metacódigo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bytecode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msil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…)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2125FD-3300-50B0-155E-7AD644DFF0DF}"/>
              </a:ext>
            </a:extLst>
          </p:cNvPr>
          <p:cNvSpPr/>
          <p:nvPr/>
        </p:nvSpPr>
        <p:spPr>
          <a:xfrm>
            <a:off x="465523" y="4053917"/>
            <a:ext cx="10960933" cy="1932803"/>
          </a:xfrm>
          <a:prstGeom prst="rect">
            <a:avLst/>
          </a:prstGeom>
          <a:solidFill>
            <a:srgbClr val="333E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F68FC5B-2F8E-D6F8-2206-387FE41824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61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86445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TIPOS DE LENGUAJES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Disclaimer!!!!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3076" name="Picture 4" descr="Daniel Garcia (cr0hn) - 42Crunch | LinkedIn">
            <a:extLst>
              <a:ext uri="{FF2B5EF4-FFF2-40B4-BE49-F238E27FC236}">
                <a16:creationId xmlns:a16="http://schemas.microsoft.com/office/drawing/2014/main" id="{E2A62974-5050-F785-35E3-CF095BA3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89" y="1439976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B57E2FF-92C5-AF25-2460-0433912370D3}"/>
              </a:ext>
            </a:extLst>
          </p:cNvPr>
          <p:cNvSpPr txBox="1"/>
          <p:nvPr/>
        </p:nvSpPr>
        <p:spPr>
          <a:xfrm>
            <a:off x="1047801" y="829733"/>
            <a:ext cx="2184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cap="all" dirty="0">
                <a:solidFill>
                  <a:srgbClr val="FFC000"/>
                </a:solidFill>
                <a:effectLst/>
                <a:latin typeface="Inside Out" panose="02000500000000000000" pitchFamily="2" charset="0"/>
              </a:rPr>
              <a:t>Daniel García (cr0hn)</a:t>
            </a:r>
            <a:endParaRPr lang="es-ES" dirty="0">
              <a:solidFill>
                <a:srgbClr val="FFC000"/>
              </a:solidFill>
              <a:latin typeface="Inside Out" panose="02000500000000000000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0186D7-D5B5-7F88-FB2D-8F6D637B0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57" y="1435189"/>
            <a:ext cx="6835434" cy="1900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857FD06-EE8E-778A-DB48-F8AB61AC0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839" y="2675524"/>
            <a:ext cx="6867456" cy="3026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4612FC7-3CEF-5971-7C8D-2278EA41AA63}"/>
              </a:ext>
            </a:extLst>
          </p:cNvPr>
          <p:cNvSpPr/>
          <p:nvPr/>
        </p:nvSpPr>
        <p:spPr>
          <a:xfrm>
            <a:off x="7236542" y="5024284"/>
            <a:ext cx="928981" cy="14748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024FBE8-2322-87E8-E8B5-8F9EFEC392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95557" y="3522598"/>
            <a:ext cx="2236940" cy="295630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6670461-FA0E-BE29-88B9-A112F0B31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98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A64677CC-E632-E276-912D-AD2556D640C6}"/>
              </a:ext>
            </a:extLst>
          </p:cNvPr>
          <p:cNvSpPr/>
          <p:nvPr/>
        </p:nvSpPr>
        <p:spPr>
          <a:xfrm>
            <a:off x="1003389" y="4672159"/>
            <a:ext cx="411126" cy="406369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3424EF9-B81A-FFEA-688E-724AC3922FD0}"/>
              </a:ext>
            </a:extLst>
          </p:cNvPr>
          <p:cNvSpPr/>
          <p:nvPr/>
        </p:nvSpPr>
        <p:spPr>
          <a:xfrm>
            <a:off x="1580276" y="1424361"/>
            <a:ext cx="411126" cy="430582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TIPOS DE LENGUAJES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E9F420-42A2-B434-AF6B-54B2760A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" y="874129"/>
            <a:ext cx="10660912" cy="510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DFA6C1-D51F-C6B0-BBD5-64CA6BFA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1320210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0576808-CFAF-396A-6110-AF1937CF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2883194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4E06DA41-4664-5DF3-DA67-215EFB4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4506149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5A2651-FD50-91CB-68C5-BFE32874D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49" y="103432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F8B083DB-3A16-6F1A-3AFE-7310B006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2590223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5645C88B-D8F9-4CE5-99F9-C76B51B7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423659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C2938F3-9C58-46A9-8DF8-284C52A9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524" y="4026581"/>
            <a:ext cx="1821450" cy="1646894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23771-1A71-1341-1202-29699857EBB0}"/>
              </a:ext>
            </a:extLst>
          </p:cNvPr>
          <p:cNvSpPr txBox="1"/>
          <p:nvPr/>
        </p:nvSpPr>
        <p:spPr>
          <a:xfrm>
            <a:off x="470971" y="849202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Compilado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2F77D40-B9B0-D486-F8C3-B8FDB097918B}"/>
              </a:ext>
            </a:extLst>
          </p:cNvPr>
          <p:cNvSpPr txBox="1"/>
          <p:nvPr/>
        </p:nvSpPr>
        <p:spPr>
          <a:xfrm>
            <a:off x="465523" y="2462925"/>
            <a:ext cx="1802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interpretado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DD435EB-C8A0-3ABE-45FF-5EB5B5249B4E}"/>
              </a:ext>
            </a:extLst>
          </p:cNvPr>
          <p:cNvSpPr txBox="1"/>
          <p:nvPr/>
        </p:nvSpPr>
        <p:spPr>
          <a:xfrm>
            <a:off x="383975" y="4087298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híbrido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B3A53C1-4A1A-6F01-84FF-FA9CE2B9D93B}"/>
              </a:ext>
            </a:extLst>
          </p:cNvPr>
          <p:cNvSpPr txBox="1"/>
          <p:nvPr/>
        </p:nvSpPr>
        <p:spPr>
          <a:xfrm>
            <a:off x="2267947" y="2007971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B5BB4B-C0D5-9B04-7621-56AA4B64C23E}"/>
              </a:ext>
            </a:extLst>
          </p:cNvPr>
          <p:cNvSpPr txBox="1"/>
          <p:nvPr/>
        </p:nvSpPr>
        <p:spPr>
          <a:xfrm>
            <a:off x="2267947" y="3584894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23D5FCE-468E-C1A2-9980-D931E14FA129}"/>
              </a:ext>
            </a:extLst>
          </p:cNvPr>
          <p:cNvSpPr txBox="1"/>
          <p:nvPr/>
        </p:nvSpPr>
        <p:spPr>
          <a:xfrm>
            <a:off x="2267946" y="5191020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C342B05-9A5A-6EE1-2D88-D623FEF812F9}"/>
              </a:ext>
            </a:extLst>
          </p:cNvPr>
          <p:cNvSpPr txBox="1"/>
          <p:nvPr/>
        </p:nvSpPr>
        <p:spPr>
          <a:xfrm>
            <a:off x="3770350" y="1992581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4395043-693A-812B-587E-188DA4DE563C}"/>
              </a:ext>
            </a:extLst>
          </p:cNvPr>
          <p:cNvSpPr txBox="1"/>
          <p:nvPr/>
        </p:nvSpPr>
        <p:spPr>
          <a:xfrm>
            <a:off x="3770350" y="5181739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E3AA3B6-FDB5-7624-B428-9E6A3CB58CF4}"/>
              </a:ext>
            </a:extLst>
          </p:cNvPr>
          <p:cNvSpPr txBox="1"/>
          <p:nvPr/>
        </p:nvSpPr>
        <p:spPr>
          <a:xfrm>
            <a:off x="7004067" y="3554116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intérprete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D01979-3CE6-B3A7-1914-59F953EE8562}"/>
              </a:ext>
            </a:extLst>
          </p:cNvPr>
          <p:cNvSpPr txBox="1"/>
          <p:nvPr/>
        </p:nvSpPr>
        <p:spPr>
          <a:xfrm>
            <a:off x="6869817" y="517064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Compilación jit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5200B37-0210-B839-1174-185735CD0AEC}"/>
              </a:ext>
            </a:extLst>
          </p:cNvPr>
          <p:cNvSpPr txBox="1"/>
          <p:nvPr/>
        </p:nvSpPr>
        <p:spPr>
          <a:xfrm>
            <a:off x="2124072" y="606747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compilación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1F92BDC-A8CC-7687-5379-F2A085432CEE}"/>
              </a:ext>
            </a:extLst>
          </p:cNvPr>
          <p:cNvSpPr txBox="1"/>
          <p:nvPr/>
        </p:nvSpPr>
        <p:spPr>
          <a:xfrm>
            <a:off x="6775264" y="56905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ejecución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48CB249-EC8E-F085-0FBC-9E2C3BAA605F}"/>
              </a:ext>
            </a:extLst>
          </p:cNvPr>
          <p:cNvSpPr txBox="1"/>
          <p:nvPr/>
        </p:nvSpPr>
        <p:spPr>
          <a:xfrm>
            <a:off x="5224621" y="2231366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A9611A4-B360-1D94-2260-1236AA8CC4DA}"/>
              </a:ext>
            </a:extLst>
          </p:cNvPr>
          <p:cNvSpPr txBox="1"/>
          <p:nvPr/>
        </p:nvSpPr>
        <p:spPr>
          <a:xfrm>
            <a:off x="8474761" y="3791074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F313725-3E88-DF24-54CA-4B4B0706FE32}"/>
              </a:ext>
            </a:extLst>
          </p:cNvPr>
          <p:cNvSpPr txBox="1"/>
          <p:nvPr/>
        </p:nvSpPr>
        <p:spPr>
          <a:xfrm>
            <a:off x="8505275" y="5463459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C1A0532-397E-6533-6891-BE3086F8E3D9}"/>
              </a:ext>
            </a:extLst>
          </p:cNvPr>
          <p:cNvSpPr txBox="1"/>
          <p:nvPr/>
        </p:nvSpPr>
        <p:spPr>
          <a:xfrm>
            <a:off x="4740188" y="5621648"/>
            <a:ext cx="2035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Metacódigo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bytecode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msil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…)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B2125FD-3300-50B0-155E-7AD644DFF0DF}"/>
              </a:ext>
            </a:extLst>
          </p:cNvPr>
          <p:cNvSpPr/>
          <p:nvPr/>
        </p:nvSpPr>
        <p:spPr>
          <a:xfrm>
            <a:off x="465523" y="4053917"/>
            <a:ext cx="10960933" cy="1932803"/>
          </a:xfrm>
          <a:prstGeom prst="rect">
            <a:avLst/>
          </a:prstGeom>
          <a:solidFill>
            <a:srgbClr val="333E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583C1E-7449-AC79-4CC5-78035323F1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597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A64677CC-E632-E276-912D-AD2556D640C6}"/>
              </a:ext>
            </a:extLst>
          </p:cNvPr>
          <p:cNvSpPr/>
          <p:nvPr/>
        </p:nvSpPr>
        <p:spPr>
          <a:xfrm>
            <a:off x="1003389" y="4672159"/>
            <a:ext cx="411126" cy="406369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3424EF9-B81A-FFEA-688E-724AC3922FD0}"/>
              </a:ext>
            </a:extLst>
          </p:cNvPr>
          <p:cNvSpPr/>
          <p:nvPr/>
        </p:nvSpPr>
        <p:spPr>
          <a:xfrm>
            <a:off x="1580276" y="1424361"/>
            <a:ext cx="411126" cy="430582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TIPOS DE LENGUAJES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E9F420-42A2-B434-AF6B-54B2760A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" y="874129"/>
            <a:ext cx="10660912" cy="510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DFA6C1-D51F-C6B0-BBD5-64CA6BFA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1320210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0576808-CFAF-396A-6110-AF1937CF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2883194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4E06DA41-4664-5DF3-DA67-215EFB4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4506149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5A2651-FD50-91CB-68C5-BFE32874D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49" y="103432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F8B083DB-3A16-6F1A-3AFE-7310B006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2590223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5645C88B-D8F9-4CE5-99F9-C76B51B7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423659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C2938F3-9C58-46A9-8DF8-284C52A9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524" y="4026581"/>
            <a:ext cx="1821450" cy="1646894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23771-1A71-1341-1202-29699857EBB0}"/>
              </a:ext>
            </a:extLst>
          </p:cNvPr>
          <p:cNvSpPr txBox="1"/>
          <p:nvPr/>
        </p:nvSpPr>
        <p:spPr>
          <a:xfrm>
            <a:off x="470971" y="849202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Compilado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2F77D40-B9B0-D486-F8C3-B8FDB097918B}"/>
              </a:ext>
            </a:extLst>
          </p:cNvPr>
          <p:cNvSpPr txBox="1"/>
          <p:nvPr/>
        </p:nvSpPr>
        <p:spPr>
          <a:xfrm>
            <a:off x="465523" y="2462925"/>
            <a:ext cx="1802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interpretado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DD435EB-C8A0-3ABE-45FF-5EB5B5249B4E}"/>
              </a:ext>
            </a:extLst>
          </p:cNvPr>
          <p:cNvSpPr txBox="1"/>
          <p:nvPr/>
        </p:nvSpPr>
        <p:spPr>
          <a:xfrm>
            <a:off x="383975" y="4087298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híbrido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B3A53C1-4A1A-6F01-84FF-FA9CE2B9D93B}"/>
              </a:ext>
            </a:extLst>
          </p:cNvPr>
          <p:cNvSpPr txBox="1"/>
          <p:nvPr/>
        </p:nvSpPr>
        <p:spPr>
          <a:xfrm>
            <a:off x="2267947" y="2007971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B5BB4B-C0D5-9B04-7621-56AA4B64C23E}"/>
              </a:ext>
            </a:extLst>
          </p:cNvPr>
          <p:cNvSpPr txBox="1"/>
          <p:nvPr/>
        </p:nvSpPr>
        <p:spPr>
          <a:xfrm>
            <a:off x="2267947" y="3584894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23D5FCE-468E-C1A2-9980-D931E14FA129}"/>
              </a:ext>
            </a:extLst>
          </p:cNvPr>
          <p:cNvSpPr txBox="1"/>
          <p:nvPr/>
        </p:nvSpPr>
        <p:spPr>
          <a:xfrm>
            <a:off x="2267946" y="5191020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C342B05-9A5A-6EE1-2D88-D623FEF812F9}"/>
              </a:ext>
            </a:extLst>
          </p:cNvPr>
          <p:cNvSpPr txBox="1"/>
          <p:nvPr/>
        </p:nvSpPr>
        <p:spPr>
          <a:xfrm>
            <a:off x="3770350" y="1992581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4395043-693A-812B-587E-188DA4DE563C}"/>
              </a:ext>
            </a:extLst>
          </p:cNvPr>
          <p:cNvSpPr txBox="1"/>
          <p:nvPr/>
        </p:nvSpPr>
        <p:spPr>
          <a:xfrm>
            <a:off x="3770350" y="5181739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E3AA3B6-FDB5-7624-B428-9E6A3CB58CF4}"/>
              </a:ext>
            </a:extLst>
          </p:cNvPr>
          <p:cNvSpPr txBox="1"/>
          <p:nvPr/>
        </p:nvSpPr>
        <p:spPr>
          <a:xfrm>
            <a:off x="7004067" y="3554116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intérprete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D01979-3CE6-B3A7-1914-59F953EE8562}"/>
              </a:ext>
            </a:extLst>
          </p:cNvPr>
          <p:cNvSpPr txBox="1"/>
          <p:nvPr/>
        </p:nvSpPr>
        <p:spPr>
          <a:xfrm>
            <a:off x="6869817" y="517064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Compilación jit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5200B37-0210-B839-1174-185735CD0AEC}"/>
              </a:ext>
            </a:extLst>
          </p:cNvPr>
          <p:cNvSpPr txBox="1"/>
          <p:nvPr/>
        </p:nvSpPr>
        <p:spPr>
          <a:xfrm>
            <a:off x="2124072" y="606747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compilación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1F92BDC-A8CC-7687-5379-F2A085432CEE}"/>
              </a:ext>
            </a:extLst>
          </p:cNvPr>
          <p:cNvSpPr txBox="1"/>
          <p:nvPr/>
        </p:nvSpPr>
        <p:spPr>
          <a:xfrm>
            <a:off x="6775264" y="56905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ejecución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48CB249-EC8E-F085-0FBC-9E2C3BAA605F}"/>
              </a:ext>
            </a:extLst>
          </p:cNvPr>
          <p:cNvSpPr txBox="1"/>
          <p:nvPr/>
        </p:nvSpPr>
        <p:spPr>
          <a:xfrm>
            <a:off x="5224621" y="2231366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A9611A4-B360-1D94-2260-1236AA8CC4DA}"/>
              </a:ext>
            </a:extLst>
          </p:cNvPr>
          <p:cNvSpPr txBox="1"/>
          <p:nvPr/>
        </p:nvSpPr>
        <p:spPr>
          <a:xfrm>
            <a:off x="8474761" y="3791074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F313725-3E88-DF24-54CA-4B4B0706FE32}"/>
              </a:ext>
            </a:extLst>
          </p:cNvPr>
          <p:cNvSpPr txBox="1"/>
          <p:nvPr/>
        </p:nvSpPr>
        <p:spPr>
          <a:xfrm>
            <a:off x="8505275" y="5463459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C1A0532-397E-6533-6891-BE3086F8E3D9}"/>
              </a:ext>
            </a:extLst>
          </p:cNvPr>
          <p:cNvSpPr txBox="1"/>
          <p:nvPr/>
        </p:nvSpPr>
        <p:spPr>
          <a:xfrm>
            <a:off x="4740188" y="5621648"/>
            <a:ext cx="2035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Metacódigo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bytecode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msil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…)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8BCFAA4-5E4B-578B-BA39-4B143B0AEC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18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7730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INVERSA</a:t>
            </a:r>
            <a:endParaRPr lang="en-US" sz="28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2FFDC55-835E-E320-0E11-C740E5A5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52" y="1014702"/>
            <a:ext cx="1875096" cy="1875096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412CCD11-BD8F-B64D-0392-EE34C3191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652" y="2674934"/>
            <a:ext cx="3371850" cy="249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844C989F-0541-946E-1DFE-9108ACDC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452" y="3166447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2F9AB63C-59EF-6955-B77E-1CDD1CC2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747" y="4688221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ADB25A36-35A3-AA1B-FB4C-50332BE20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321" y="4269444"/>
            <a:ext cx="2447925" cy="15240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428125D-8D4B-C635-8C74-4ED77F44185E}"/>
              </a:ext>
            </a:extLst>
          </p:cNvPr>
          <p:cNvSpPr txBox="1"/>
          <p:nvPr/>
        </p:nvSpPr>
        <p:spPr>
          <a:xfrm>
            <a:off x="4659770" y="5213316"/>
            <a:ext cx="2880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Lenguajes susceptibles DE …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99DD92B-1453-39ED-4757-7F2F7E2CCAAB}"/>
              </a:ext>
            </a:extLst>
          </p:cNvPr>
          <p:cNvSpPr txBox="1"/>
          <p:nvPr/>
        </p:nvSpPr>
        <p:spPr>
          <a:xfrm>
            <a:off x="3264803" y="4325521"/>
            <a:ext cx="1607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DeCompilar</a:t>
            </a:r>
            <a:endParaRPr lang="es-ES" sz="16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D1B861-2DD4-73F8-9116-EFEDCA58DE3E}"/>
              </a:ext>
            </a:extLst>
          </p:cNvPr>
          <p:cNvSpPr txBox="1"/>
          <p:nvPr/>
        </p:nvSpPr>
        <p:spPr>
          <a:xfrm>
            <a:off x="8056160" y="3958663"/>
            <a:ext cx="1607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desensamblar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BE47F3E-30E4-4041-076F-1B71064E5E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47" y="1506842"/>
            <a:ext cx="1440000" cy="14400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D0403D6F-2825-E3CA-F6C5-DA0019BBB889}"/>
              </a:ext>
            </a:extLst>
          </p:cNvPr>
          <p:cNvCxnSpPr>
            <a:stCxn id="32" idx="3"/>
          </p:cNvCxnSpPr>
          <p:nvPr/>
        </p:nvCxnSpPr>
        <p:spPr>
          <a:xfrm>
            <a:off x="4564747" y="2226842"/>
            <a:ext cx="81635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6AE01461-100F-661D-1DFD-6D3C2AD4BEE4}"/>
              </a:ext>
            </a:extLst>
          </p:cNvPr>
          <p:cNvSpPr txBox="1"/>
          <p:nvPr/>
        </p:nvSpPr>
        <p:spPr>
          <a:xfrm>
            <a:off x="2481655" y="1719010"/>
            <a:ext cx="6430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.</a:t>
            </a:r>
            <a:r>
              <a:rPr lang="es-E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py</a:t>
            </a:r>
            <a:endParaRPr lang="es-E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  <a:p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.</a:t>
            </a:r>
            <a:r>
              <a:rPr lang="es-E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jar</a:t>
            </a:r>
            <a:endParaRPr lang="es-E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  <a:p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.exe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4F418E-2B15-51AB-D807-F3C9399DB6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3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A64677CC-E632-E276-912D-AD2556D640C6}"/>
              </a:ext>
            </a:extLst>
          </p:cNvPr>
          <p:cNvSpPr/>
          <p:nvPr/>
        </p:nvSpPr>
        <p:spPr>
          <a:xfrm>
            <a:off x="1003389" y="4672159"/>
            <a:ext cx="411126" cy="406369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A3424EF9-B81A-FFEA-688E-724AC3922FD0}"/>
              </a:ext>
            </a:extLst>
          </p:cNvPr>
          <p:cNvSpPr/>
          <p:nvPr/>
        </p:nvSpPr>
        <p:spPr>
          <a:xfrm>
            <a:off x="1580276" y="1424361"/>
            <a:ext cx="411126" cy="430582"/>
          </a:xfrm>
          <a:prstGeom prst="flowChartConnector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TIPOS DE LENGUAJES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2E9F420-42A2-B434-AF6B-54B2760A1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" y="874129"/>
            <a:ext cx="10660912" cy="510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DFA6C1-D51F-C6B0-BBD5-64CA6BFA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1320210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0576808-CFAF-396A-6110-AF1937CF9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2883194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4E06DA41-4664-5DF3-DA67-215EFB4D5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947" y="4506149"/>
            <a:ext cx="1440000" cy="687761"/>
          </a:xfrm>
          <a:prstGeom prst="rect">
            <a:avLst/>
          </a:prstGeom>
          <a:noFill/>
          <a:effectLst>
            <a:glow rad="50800">
              <a:srgbClr val="FFFF00">
                <a:alpha val="40000"/>
              </a:srgb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55A2651-FD50-91CB-68C5-BFE32874D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49" y="103432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F8B083DB-3A16-6F1A-3AFE-7310B006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2590223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5645C88B-D8F9-4CE5-99F9-C76B51B70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691" y="4236598"/>
            <a:ext cx="1802425" cy="1226861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C2938F3-9C58-46A9-8DF8-284C52A9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524" y="4026581"/>
            <a:ext cx="1821450" cy="1646894"/>
          </a:xfrm>
          <a:prstGeom prst="rect">
            <a:avLst/>
          </a:prstGeom>
          <a:noFill/>
          <a:effectLst>
            <a:glow rad="50800">
              <a:srgbClr val="FFA200">
                <a:alpha val="6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A123771-1A71-1341-1202-29699857EBB0}"/>
              </a:ext>
            </a:extLst>
          </p:cNvPr>
          <p:cNvSpPr txBox="1"/>
          <p:nvPr/>
        </p:nvSpPr>
        <p:spPr>
          <a:xfrm>
            <a:off x="470971" y="849202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Compilado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2F77D40-B9B0-D486-F8C3-B8FDB097918B}"/>
              </a:ext>
            </a:extLst>
          </p:cNvPr>
          <p:cNvSpPr txBox="1"/>
          <p:nvPr/>
        </p:nvSpPr>
        <p:spPr>
          <a:xfrm>
            <a:off x="465523" y="2462925"/>
            <a:ext cx="1802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interpretado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DD435EB-C8A0-3ABE-45FF-5EB5B5249B4E}"/>
              </a:ext>
            </a:extLst>
          </p:cNvPr>
          <p:cNvSpPr txBox="1"/>
          <p:nvPr/>
        </p:nvSpPr>
        <p:spPr>
          <a:xfrm>
            <a:off x="383975" y="4087298"/>
            <a:ext cx="16074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Lenguaje híbrido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B3A53C1-4A1A-6F01-84FF-FA9CE2B9D93B}"/>
              </a:ext>
            </a:extLst>
          </p:cNvPr>
          <p:cNvSpPr txBox="1"/>
          <p:nvPr/>
        </p:nvSpPr>
        <p:spPr>
          <a:xfrm>
            <a:off x="2267947" y="2007971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B5BB4B-C0D5-9B04-7621-56AA4B64C23E}"/>
              </a:ext>
            </a:extLst>
          </p:cNvPr>
          <p:cNvSpPr txBox="1"/>
          <p:nvPr/>
        </p:nvSpPr>
        <p:spPr>
          <a:xfrm>
            <a:off x="2267947" y="3584894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23D5FCE-468E-C1A2-9980-D931E14FA129}"/>
              </a:ext>
            </a:extLst>
          </p:cNvPr>
          <p:cNvSpPr txBox="1"/>
          <p:nvPr/>
        </p:nvSpPr>
        <p:spPr>
          <a:xfrm>
            <a:off x="2267946" y="5191020"/>
            <a:ext cx="172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Fichero código fuente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C342B05-9A5A-6EE1-2D88-D623FEF812F9}"/>
              </a:ext>
            </a:extLst>
          </p:cNvPr>
          <p:cNvSpPr txBox="1"/>
          <p:nvPr/>
        </p:nvSpPr>
        <p:spPr>
          <a:xfrm>
            <a:off x="3770350" y="1992581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4395043-693A-812B-587E-188DA4DE563C}"/>
              </a:ext>
            </a:extLst>
          </p:cNvPr>
          <p:cNvSpPr txBox="1"/>
          <p:nvPr/>
        </p:nvSpPr>
        <p:spPr>
          <a:xfrm>
            <a:off x="3770350" y="5181739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compilador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E3AA3B6-FDB5-7624-B428-9E6A3CB58CF4}"/>
              </a:ext>
            </a:extLst>
          </p:cNvPr>
          <p:cNvSpPr txBox="1"/>
          <p:nvPr/>
        </p:nvSpPr>
        <p:spPr>
          <a:xfrm>
            <a:off x="7004067" y="3554116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intérprete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D01979-3CE6-B3A7-1914-59F953EE8562}"/>
              </a:ext>
            </a:extLst>
          </p:cNvPr>
          <p:cNvSpPr txBox="1"/>
          <p:nvPr/>
        </p:nvSpPr>
        <p:spPr>
          <a:xfrm>
            <a:off x="6869817" y="517064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Compilación jit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5200B37-0210-B839-1174-185735CD0AEC}"/>
              </a:ext>
            </a:extLst>
          </p:cNvPr>
          <p:cNvSpPr txBox="1"/>
          <p:nvPr/>
        </p:nvSpPr>
        <p:spPr>
          <a:xfrm>
            <a:off x="2124072" y="606747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compilación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1F92BDC-A8CC-7687-5379-F2A085432CEE}"/>
              </a:ext>
            </a:extLst>
          </p:cNvPr>
          <p:cNvSpPr txBox="1"/>
          <p:nvPr/>
        </p:nvSpPr>
        <p:spPr>
          <a:xfrm>
            <a:off x="6775264" y="569058"/>
            <a:ext cx="1727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Tiempo de ejecución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48CB249-EC8E-F085-0FBC-9E2C3BAA605F}"/>
              </a:ext>
            </a:extLst>
          </p:cNvPr>
          <p:cNvSpPr txBox="1"/>
          <p:nvPr/>
        </p:nvSpPr>
        <p:spPr>
          <a:xfrm>
            <a:off x="5224621" y="2231366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A9611A4-B360-1D94-2260-1236AA8CC4DA}"/>
              </a:ext>
            </a:extLst>
          </p:cNvPr>
          <p:cNvSpPr txBox="1"/>
          <p:nvPr/>
        </p:nvSpPr>
        <p:spPr>
          <a:xfrm>
            <a:off x="8474761" y="3791074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F313725-3E88-DF24-54CA-4B4B0706FE32}"/>
              </a:ext>
            </a:extLst>
          </p:cNvPr>
          <p:cNvSpPr txBox="1"/>
          <p:nvPr/>
        </p:nvSpPr>
        <p:spPr>
          <a:xfrm>
            <a:off x="8505275" y="5463459"/>
            <a:ext cx="1103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Código máquina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C1A0532-397E-6533-6891-BE3086F8E3D9}"/>
              </a:ext>
            </a:extLst>
          </p:cNvPr>
          <p:cNvSpPr txBox="1"/>
          <p:nvPr/>
        </p:nvSpPr>
        <p:spPr>
          <a:xfrm>
            <a:off x="4740188" y="5621648"/>
            <a:ext cx="2035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Metacódigo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bytecode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</a:t>
            </a:r>
            <a:r>
              <a:rPr lang="es-ES" sz="1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msil</a:t>
            </a:r>
            <a:r>
              <a:rPr lang="es-ES" sz="1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, …)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76FBD95-3FF6-CF4A-E6CF-558E3DEA20C3}"/>
              </a:ext>
            </a:extLst>
          </p:cNvPr>
          <p:cNvSpPr/>
          <p:nvPr/>
        </p:nvSpPr>
        <p:spPr>
          <a:xfrm>
            <a:off x="465523" y="874129"/>
            <a:ext cx="11054418" cy="162277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DESENSAMBLADO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6F0B6A7-F3EA-6B65-792D-FDEABB70C37F}"/>
              </a:ext>
            </a:extLst>
          </p:cNvPr>
          <p:cNvSpPr/>
          <p:nvPr/>
        </p:nvSpPr>
        <p:spPr>
          <a:xfrm>
            <a:off x="465523" y="2526235"/>
            <a:ext cx="11054418" cy="345763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DECOMPILADO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7933F1-F0D9-ADC3-216E-EE4E7AB66B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6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E63C4A3A-4E09-9E51-48BD-B7DBD7FCBED9}"/>
              </a:ext>
            </a:extLst>
          </p:cNvPr>
          <p:cNvSpPr txBox="1"/>
          <p:nvPr/>
        </p:nvSpPr>
        <p:spPr>
          <a:xfrm>
            <a:off x="1203771" y="751344"/>
            <a:ext cx="3443856" cy="4723729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nside Out" panose="02000500000000000000" pitchFamily="2" charset="0"/>
              </a:rPr>
              <a:t>LONGINOS RECUERO </a:t>
            </a: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(@L0NGIN0S)</a:t>
            </a:r>
          </a:p>
          <a:p>
            <a:pPr>
              <a:lnSpc>
                <a:spcPct val="150000"/>
              </a:lnSpc>
            </a:pPr>
            <a:endParaRPr lang="es-ES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ING. INFORMÁTICA (UNED)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ISM e ISOMAN EN COJALI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EN EL PASADO: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CRACKLATINOS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AMN3S1A, ID-10-T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NNC, X1RED+SEGURA</a:t>
            </a:r>
          </a:p>
          <a:p>
            <a:pPr lvl="1">
              <a:lnSpc>
                <a:spcPct val="200000"/>
              </a:lnSpc>
            </a:pP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23B1C45-BB1A-87F0-E2DE-4A8D883A8FBC}"/>
              </a:ext>
            </a:extLst>
          </p:cNvPr>
          <p:cNvSpPr txBox="1"/>
          <p:nvPr/>
        </p:nvSpPr>
        <p:spPr>
          <a:xfrm>
            <a:off x="7242313" y="751344"/>
            <a:ext cx="4067672" cy="397031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nside Out" panose="02000500000000000000" pitchFamily="2" charset="0"/>
              </a:rPr>
              <a:t>CARLOS RAMOS </a:t>
            </a: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(R4MOS)</a:t>
            </a:r>
          </a:p>
          <a:p>
            <a:pPr>
              <a:lnSpc>
                <a:spcPct val="150000"/>
              </a:lnSpc>
            </a:pPr>
            <a:endParaRPr lang="es-ES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ING. INFORMÁTICA (UCLM)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SECURITY OPERATOR MANAGER EN COJALI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AZURE, CISM, …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CTFs, HTB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CURIOSO, AUTODIDACTA Y PROACTIVO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ACERCA DE NOSOTROS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C94053-D4DE-B665-90F0-022DB958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72" y="1116943"/>
            <a:ext cx="2191198" cy="5271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2AF5033-79DC-34EA-DFF8-1B76FC1FA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629" y="1116943"/>
            <a:ext cx="1983419" cy="5182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72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7770F4AB-013B-BB27-1BC0-4047EFA8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067" y="2321266"/>
            <a:ext cx="192405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823644D-2A79-A3B5-3E78-C0C28C8D0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00" y="2322986"/>
            <a:ext cx="173355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9864AF1-14C8-4463-46D9-2EA302DD5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70" y="2322986"/>
            <a:ext cx="144780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E488825-59FF-D667-1065-F7411148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96" y="2356322"/>
            <a:ext cx="173355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BBBB234-DFBE-1577-7B29-C30603D6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480" y="1660997"/>
            <a:ext cx="1666875" cy="166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016A981-AD72-4F40-EAB6-6A9406C26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38" y="1708622"/>
            <a:ext cx="1762125" cy="177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E8DB2C1-7523-31B3-F283-020EF5CC8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95" y="1660997"/>
            <a:ext cx="1809750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7AB0CDA5-DF80-7C1C-DC86-60540A5E5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79" y="1665759"/>
            <a:ext cx="17145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FASES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B12D3FF2-5225-0A70-9E65-295FEC93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rgbClr val="FFA2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31" y="2339654"/>
            <a:ext cx="2305050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A1276E06-CEA6-726C-D050-46EADBE4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83" y="1660997"/>
            <a:ext cx="1809750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D60F22A-470E-EF25-F6A0-6712A588E1B3}"/>
              </a:ext>
            </a:extLst>
          </p:cNvPr>
          <p:cNvSpPr txBox="1"/>
          <p:nvPr/>
        </p:nvSpPr>
        <p:spPr>
          <a:xfrm>
            <a:off x="2317960" y="3327872"/>
            <a:ext cx="1068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Necesidad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96B0F6-8E58-589C-8774-CD7138763319}"/>
              </a:ext>
            </a:extLst>
          </p:cNvPr>
          <p:cNvSpPr txBox="1"/>
          <p:nvPr/>
        </p:nvSpPr>
        <p:spPr>
          <a:xfrm>
            <a:off x="4290439" y="3333935"/>
            <a:ext cx="83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DISEÑO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E67A69-28FA-A1C5-97EF-F525D86D07CE}"/>
              </a:ext>
            </a:extLst>
          </p:cNvPr>
          <p:cNvSpPr txBox="1"/>
          <p:nvPr/>
        </p:nvSpPr>
        <p:spPr>
          <a:xfrm>
            <a:off x="5606085" y="3326924"/>
            <a:ext cx="130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CODIFICACIÓN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4DFB5A-C7C5-086D-A498-E6318FCFDC65}"/>
              </a:ext>
            </a:extLst>
          </p:cNvPr>
          <p:cNvSpPr txBox="1"/>
          <p:nvPr/>
        </p:nvSpPr>
        <p:spPr>
          <a:xfrm>
            <a:off x="6957478" y="3325415"/>
            <a:ext cx="1370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CONSTRUCCIÓN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8A3628A-ABAA-6DC5-8914-61EC03AFA83B}"/>
              </a:ext>
            </a:extLst>
          </p:cNvPr>
          <p:cNvSpPr txBox="1"/>
          <p:nvPr/>
        </p:nvSpPr>
        <p:spPr>
          <a:xfrm>
            <a:off x="8553863" y="3325415"/>
            <a:ext cx="1272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DESPLIEGUE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7D059E0-F6F2-5231-EDB9-09DDF5A53D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118" y="3592762"/>
            <a:ext cx="1748229" cy="17482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2C2CA4-BEDC-8D8A-4F6F-9E5E416167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32" y="4142261"/>
            <a:ext cx="1051050" cy="105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5DD284F-3CEB-11AC-2597-7EE5AB54E3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6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A1A927DA-505C-902A-498F-C79D6D4F6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163176"/>
              </p:ext>
            </p:extLst>
          </p:nvPr>
        </p:nvGraphicFramePr>
        <p:xfrm>
          <a:off x="669677" y="1505895"/>
          <a:ext cx="5906052" cy="419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5E63303D-5FB2-08E2-FEB2-50C60BD7D9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84353A9-7C18-7568-5A8E-761AE63298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63" y="862181"/>
            <a:ext cx="1942788" cy="19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6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INVERSA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16" name="Bocadillo nube: nube 15">
            <a:extLst>
              <a:ext uri="{FF2B5EF4-FFF2-40B4-BE49-F238E27FC236}">
                <a16:creationId xmlns:a16="http://schemas.microsoft.com/office/drawing/2014/main" id="{78F0BCB1-3503-7073-237C-6ECEAC85D609}"/>
              </a:ext>
            </a:extLst>
          </p:cNvPr>
          <p:cNvSpPr/>
          <p:nvPr/>
        </p:nvSpPr>
        <p:spPr>
          <a:xfrm>
            <a:off x="8016775" y="236391"/>
            <a:ext cx="2816536" cy="1673499"/>
          </a:xfrm>
          <a:prstGeom prst="cloud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E5D92BA-78CB-F76D-4E31-CD311EB9C689}"/>
              </a:ext>
            </a:extLst>
          </p:cNvPr>
          <p:cNvSpPr txBox="1"/>
          <p:nvPr/>
        </p:nvSpPr>
        <p:spPr>
          <a:xfrm>
            <a:off x="8715752" y="811530"/>
            <a:ext cx="14185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nside Out" panose="02000500000000000000" pitchFamily="2" charset="0"/>
              </a:rPr>
              <a:t>¿</a:t>
            </a:r>
            <a:r>
              <a:rPr lang="en-US" sz="28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nside Out" panose="02000500000000000000" pitchFamily="2" charset="0"/>
              </a:rPr>
              <a:t>Qué</a:t>
            </a: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nside Out" panose="02000500000000000000" pitchFamily="2" charset="0"/>
              </a:rPr>
              <a:t> es?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A1A927DA-505C-902A-498F-C79D6D4F63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401810"/>
              </p:ext>
            </p:extLst>
          </p:nvPr>
        </p:nvGraphicFramePr>
        <p:xfrm>
          <a:off x="669677" y="1505895"/>
          <a:ext cx="5906052" cy="419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Imagen 1">
            <a:extLst>
              <a:ext uri="{FF2B5EF4-FFF2-40B4-BE49-F238E27FC236}">
                <a16:creationId xmlns:a16="http://schemas.microsoft.com/office/drawing/2014/main" id="{84D04ED4-B4EB-3F47-C5C2-021BB6B288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826" y="1731888"/>
            <a:ext cx="4762500" cy="476250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673D2C8-481D-0777-5FB4-829E88080B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B73F8F-A687-BC9B-71B6-F34FE91C39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94" y="1392047"/>
            <a:ext cx="1942788" cy="194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REQUISITOS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EB6FF61-BF58-2DB0-3083-9D20BB417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73" y="3239034"/>
            <a:ext cx="2038929" cy="1212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5DA89DE-20FF-ADEB-9BB1-62D5178D3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618" y="1957016"/>
            <a:ext cx="1443270" cy="284194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6472637-7FF4-3DA6-6BE9-401F2066112B}"/>
              </a:ext>
            </a:extLst>
          </p:cNvPr>
          <p:cNvSpPr txBox="1"/>
          <p:nvPr/>
        </p:nvSpPr>
        <p:spPr>
          <a:xfrm>
            <a:off x="3297758" y="2830483"/>
            <a:ext cx="52794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=</a:t>
            </a:r>
            <a:endParaRPr lang="es-ES" sz="96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CCAA30-7B80-D397-61B4-53BA01F10B19}"/>
              </a:ext>
            </a:extLst>
          </p:cNvPr>
          <p:cNvSpPr txBox="1"/>
          <p:nvPr/>
        </p:nvSpPr>
        <p:spPr>
          <a:xfrm>
            <a:off x="5924393" y="2821140"/>
            <a:ext cx="527944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+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230DE9-D0AE-6CB4-2441-8E7A8EF203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74" y="2476646"/>
            <a:ext cx="2322316" cy="2322316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F753C8D-7946-7095-D7EB-CAC0C87E7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84" y="2724051"/>
            <a:ext cx="2074911" cy="207491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D2CF79B-5A1F-8A2F-7F19-4DF53F64DEB4}"/>
              </a:ext>
            </a:extLst>
          </p:cNvPr>
          <p:cNvSpPr txBox="1"/>
          <p:nvPr/>
        </p:nvSpPr>
        <p:spPr>
          <a:xfrm>
            <a:off x="8481936" y="2834704"/>
            <a:ext cx="776748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+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2FB3BC0-BD89-6481-1BF1-7D1A42407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40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exágono 26">
            <a:extLst>
              <a:ext uri="{FF2B5EF4-FFF2-40B4-BE49-F238E27FC236}">
                <a16:creationId xmlns:a16="http://schemas.microsoft.com/office/drawing/2014/main" id="{055BDE94-3CF9-9461-6C4B-31E73903BC6D}"/>
              </a:ext>
            </a:extLst>
          </p:cNvPr>
          <p:cNvSpPr>
            <a:spLocks noChangeAspect="1"/>
          </p:cNvSpPr>
          <p:nvPr/>
        </p:nvSpPr>
        <p:spPr>
          <a:xfrm>
            <a:off x="1187689" y="2344289"/>
            <a:ext cx="2096780" cy="1807569"/>
          </a:xfrm>
          <a:prstGeom prst="hexagon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Hexágono 2">
            <a:extLst>
              <a:ext uri="{FF2B5EF4-FFF2-40B4-BE49-F238E27FC236}">
                <a16:creationId xmlns:a16="http://schemas.microsoft.com/office/drawing/2014/main" id="{E5EC621D-905A-96F2-E795-F3C07C2031E3}"/>
              </a:ext>
            </a:extLst>
          </p:cNvPr>
          <p:cNvSpPr>
            <a:spLocks noChangeAspect="1"/>
          </p:cNvSpPr>
          <p:nvPr/>
        </p:nvSpPr>
        <p:spPr>
          <a:xfrm>
            <a:off x="5140346" y="2373835"/>
            <a:ext cx="2096780" cy="1807569"/>
          </a:xfrm>
          <a:prstGeom prst="hexagon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8ED9C97A-9404-8E99-A0E0-E94709F59A97}"/>
              </a:ext>
            </a:extLst>
          </p:cNvPr>
          <p:cNvSpPr>
            <a:spLocks noChangeAspect="1"/>
          </p:cNvSpPr>
          <p:nvPr/>
        </p:nvSpPr>
        <p:spPr>
          <a:xfrm>
            <a:off x="3150083" y="1328012"/>
            <a:ext cx="2096780" cy="1807569"/>
          </a:xfrm>
          <a:prstGeom prst="hexagon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75543469-8D6E-03A1-7D9A-F60E6F014E65}"/>
              </a:ext>
            </a:extLst>
          </p:cNvPr>
          <p:cNvSpPr>
            <a:spLocks noChangeAspect="1"/>
          </p:cNvSpPr>
          <p:nvPr/>
        </p:nvSpPr>
        <p:spPr>
          <a:xfrm>
            <a:off x="7099022" y="3470830"/>
            <a:ext cx="2058708" cy="1774749"/>
          </a:xfrm>
          <a:prstGeom prst="hexagon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026B714A-C40B-19C0-2BEB-2276708F64D6}"/>
              </a:ext>
            </a:extLst>
          </p:cNvPr>
          <p:cNvSpPr>
            <a:spLocks noChangeAspect="1"/>
          </p:cNvSpPr>
          <p:nvPr/>
        </p:nvSpPr>
        <p:spPr>
          <a:xfrm>
            <a:off x="7124590" y="1357821"/>
            <a:ext cx="2062201" cy="1777760"/>
          </a:xfrm>
          <a:prstGeom prst="hexagon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95B804FA-3969-4915-7C11-8CF71E7770C4}"/>
              </a:ext>
            </a:extLst>
          </p:cNvPr>
          <p:cNvSpPr>
            <a:spLocks noChangeAspect="1"/>
          </p:cNvSpPr>
          <p:nvPr/>
        </p:nvSpPr>
        <p:spPr>
          <a:xfrm>
            <a:off x="9093003" y="2385357"/>
            <a:ext cx="2096780" cy="1807569"/>
          </a:xfrm>
          <a:prstGeom prst="hexagon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EB924D5-4536-75C7-2D60-0F9578192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36" y="611366"/>
            <a:ext cx="2727696" cy="2727696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E6DC48C-21C3-BF65-8793-5E30D4383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24" y="3493788"/>
            <a:ext cx="1796133" cy="1796133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B78B310-0A48-E7BB-00E2-B3797BCD0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3875" y="1170557"/>
            <a:ext cx="2244028" cy="2244028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224E479-442B-A95D-3654-86E55E2B06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176" y="2446561"/>
            <a:ext cx="1889707" cy="1889707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PROCESO DE INGENIERÍA INVERSA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MOTIVACIONES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Hexágono 1">
            <a:extLst>
              <a:ext uri="{FF2B5EF4-FFF2-40B4-BE49-F238E27FC236}">
                <a16:creationId xmlns:a16="http://schemas.microsoft.com/office/drawing/2014/main" id="{6EE4E989-3BD7-0635-73DA-0F95ABF7D0F9}"/>
              </a:ext>
            </a:extLst>
          </p:cNvPr>
          <p:cNvSpPr>
            <a:spLocks noChangeAspect="1"/>
          </p:cNvSpPr>
          <p:nvPr/>
        </p:nvSpPr>
        <p:spPr>
          <a:xfrm>
            <a:off x="3176136" y="3469499"/>
            <a:ext cx="2125497" cy="1832325"/>
          </a:xfrm>
          <a:prstGeom prst="hexagon">
            <a:avLst/>
          </a:prstGeom>
          <a:solidFill>
            <a:srgbClr val="FFA2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C41C67-0E78-E094-08EA-DD6586EE2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4" y="1666390"/>
            <a:ext cx="2652638" cy="26526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0AA0E43-D7FD-910A-B13D-635841A532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33" y="2415236"/>
            <a:ext cx="1766168" cy="1766168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2E4882B-E2F2-2661-323D-539D215F62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38" y="3715202"/>
            <a:ext cx="1586622" cy="15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5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7" grpId="0" animBg="1"/>
      <p:bldP spid="5" grpId="0" animBg="1"/>
      <p:bldP spid="6" grpId="0" animBg="1"/>
      <p:bldP spid="8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3A6F195-2D55-457F-A259-777F08F6BA13}"/>
              </a:ext>
            </a:extLst>
          </p:cNvPr>
          <p:cNvSpPr/>
          <p:nvPr/>
        </p:nvSpPr>
        <p:spPr>
          <a:xfrm>
            <a:off x="1196600" y="1375603"/>
            <a:ext cx="5998359" cy="160265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Identificación del tipo de programa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Análisis estático, Dinámico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Modificación (Cracking, 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patching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, ...)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38C2B9-D078-B207-639C-DBB8A6C73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501" y="3775587"/>
            <a:ext cx="1232785" cy="25005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5BA2996-7D99-CF41-5164-F161167E5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81" y="3421066"/>
            <a:ext cx="2967604" cy="29676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9568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EJEMPLOS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Sample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A29F8B6-BF23-93D6-86FA-537E6D4C0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59" y="3906788"/>
            <a:ext cx="1520210" cy="23693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9D6692-EA06-EA62-1E56-71562EB74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19" y="2025733"/>
            <a:ext cx="568549" cy="111953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8CC8BE6-8E28-C5D2-8BFD-CDABC385DA3D}"/>
              </a:ext>
            </a:extLst>
          </p:cNvPr>
          <p:cNvSpPr/>
          <p:nvPr/>
        </p:nvSpPr>
        <p:spPr>
          <a:xfrm>
            <a:off x="1187689" y="3312263"/>
            <a:ext cx="6007271" cy="204631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Interprete Python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Runtime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de 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JavA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Y .NET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CFF Explorer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Detet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It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Easy (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DiE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) 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CiberChef</a:t>
            </a:r>
            <a:endParaRPr lang="es-ES" dirty="0">
              <a:solidFill>
                <a:schemeClr val="tx2"/>
              </a:solidFill>
              <a:latin typeface="Inside Out" panose="02000500000000000000" pitchFamily="2" charset="0"/>
            </a:endParaRP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ByteCode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Viewer</a:t>
            </a:r>
            <a:endParaRPr lang="es-ES" dirty="0">
              <a:solidFill>
                <a:schemeClr val="tx2"/>
              </a:solidFill>
              <a:latin typeface="Inside Out" panose="02000500000000000000" pitchFamily="2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45FB589-F070-B520-CEC3-8012E8ACD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986" y="4530274"/>
            <a:ext cx="991217" cy="99121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9A66AF4-3109-4E42-9A4A-DF719462940F}"/>
              </a:ext>
            </a:extLst>
          </p:cNvPr>
          <p:cNvSpPr txBox="1"/>
          <p:nvPr/>
        </p:nvSpPr>
        <p:spPr>
          <a:xfrm>
            <a:off x="7514431" y="2718490"/>
            <a:ext cx="3408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Inside Out" panose="02000500000000000000" pitchFamily="2" charset="0"/>
              </a:rPr>
              <a:t>Ejercicios 1, 2 y 3</a:t>
            </a:r>
            <a:endParaRPr lang="es-ES" sz="36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FD0F60-E2CF-B800-B1D5-14405C21E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77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8780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APRENDIZAJE CON Teoria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FEF57AE-7394-DC6C-C945-050705C83F1D}"/>
              </a:ext>
            </a:extLst>
          </p:cNvPr>
          <p:cNvSpPr/>
          <p:nvPr/>
        </p:nvSpPr>
        <p:spPr>
          <a:xfrm>
            <a:off x="4117298" y="4898824"/>
            <a:ext cx="3957403" cy="98935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latin typeface="Inside Out" panose="02000500000000000000" pitchFamily="2" charset="0"/>
              </a:rPr>
              <a:t>HARDWARE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5137061-6EEC-9F58-DE14-3D906335717D}"/>
              </a:ext>
            </a:extLst>
          </p:cNvPr>
          <p:cNvSpPr/>
          <p:nvPr/>
        </p:nvSpPr>
        <p:spPr>
          <a:xfrm>
            <a:off x="4117299" y="3609642"/>
            <a:ext cx="3957403" cy="98935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latin typeface="Inside Out" panose="02000500000000000000" pitchFamily="2" charset="0"/>
              </a:rPr>
              <a:t>SISTEMA OPERATIVO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7A1D8F38-0111-498E-0943-25E3B62BB943}"/>
              </a:ext>
            </a:extLst>
          </p:cNvPr>
          <p:cNvSpPr/>
          <p:nvPr/>
        </p:nvSpPr>
        <p:spPr>
          <a:xfrm rot="10800000">
            <a:off x="7271886" y="4596469"/>
            <a:ext cx="484632" cy="438430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8056A8D-6DD3-6B5A-B3BE-0148080BB5D5}"/>
              </a:ext>
            </a:extLst>
          </p:cNvPr>
          <p:cNvSpPr/>
          <p:nvPr/>
        </p:nvSpPr>
        <p:spPr>
          <a:xfrm>
            <a:off x="4117298" y="2303965"/>
            <a:ext cx="3957403" cy="98935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latin typeface="Inside Out" panose="02000500000000000000" pitchFamily="2" charset="0"/>
              </a:rPr>
              <a:t>PROGRAMAS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7767EE6-10B6-F14C-A8ED-9CE812891CAF}"/>
              </a:ext>
            </a:extLst>
          </p:cNvPr>
          <p:cNvSpPr/>
          <p:nvPr/>
        </p:nvSpPr>
        <p:spPr>
          <a:xfrm>
            <a:off x="4117298" y="1006775"/>
            <a:ext cx="3957403" cy="98935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latin typeface="Inside Out" panose="02000500000000000000" pitchFamily="2" charset="0"/>
              </a:rPr>
              <a:t>USUARIOS</a:t>
            </a:r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2FE783A4-3285-4B3A-1317-BFA511F83A24}"/>
              </a:ext>
            </a:extLst>
          </p:cNvPr>
          <p:cNvSpPr/>
          <p:nvPr/>
        </p:nvSpPr>
        <p:spPr>
          <a:xfrm>
            <a:off x="4352120" y="1866423"/>
            <a:ext cx="484632" cy="438430"/>
          </a:xfrm>
          <a:prstGeom prst="up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lecha: hacia arriba 21">
            <a:extLst>
              <a:ext uri="{FF2B5EF4-FFF2-40B4-BE49-F238E27FC236}">
                <a16:creationId xmlns:a16="http://schemas.microsoft.com/office/drawing/2014/main" id="{A5D69044-5903-BAE1-0F12-729922E38461}"/>
              </a:ext>
            </a:extLst>
          </p:cNvPr>
          <p:cNvSpPr/>
          <p:nvPr/>
        </p:nvSpPr>
        <p:spPr>
          <a:xfrm rot="10800000">
            <a:off x="7277700" y="3293316"/>
            <a:ext cx="484632" cy="438430"/>
          </a:xfrm>
          <a:prstGeom prst="up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111273FC-EB99-0869-6FF9-C6CD58CBB35C}"/>
              </a:ext>
            </a:extLst>
          </p:cNvPr>
          <p:cNvSpPr/>
          <p:nvPr/>
        </p:nvSpPr>
        <p:spPr>
          <a:xfrm rot="10800000">
            <a:off x="7271886" y="1987234"/>
            <a:ext cx="484632" cy="438430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878DB5A-4401-5E8C-7292-22B45C6A1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661" y="2206449"/>
            <a:ext cx="1156530" cy="11565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2B8B6D29-D869-6046-2D1F-CD668AB67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620" y="3564684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8131D08-1068-6BC0-0E1E-CA5E7C632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038" y="4821251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8160FB3-D946-EC93-2C3D-03B13D07A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572" y="861565"/>
            <a:ext cx="727451" cy="11338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8" name="Flecha: hacia arriba 27">
            <a:extLst>
              <a:ext uri="{FF2B5EF4-FFF2-40B4-BE49-F238E27FC236}">
                <a16:creationId xmlns:a16="http://schemas.microsoft.com/office/drawing/2014/main" id="{12A38A71-C558-6F84-3936-5FAC0DC69DEE}"/>
              </a:ext>
            </a:extLst>
          </p:cNvPr>
          <p:cNvSpPr/>
          <p:nvPr/>
        </p:nvSpPr>
        <p:spPr>
          <a:xfrm>
            <a:off x="4352119" y="4460394"/>
            <a:ext cx="484632" cy="438430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Flecha: hacia arriba 28">
            <a:extLst>
              <a:ext uri="{FF2B5EF4-FFF2-40B4-BE49-F238E27FC236}">
                <a16:creationId xmlns:a16="http://schemas.microsoft.com/office/drawing/2014/main" id="{DF1F702A-1CBB-4C77-6C7A-22325BCBB2FA}"/>
              </a:ext>
            </a:extLst>
          </p:cNvPr>
          <p:cNvSpPr/>
          <p:nvPr/>
        </p:nvSpPr>
        <p:spPr>
          <a:xfrm>
            <a:off x="4352120" y="3169113"/>
            <a:ext cx="484632" cy="438430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0ECE7-CB35-9360-11C7-0B7D607E3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961" y="684239"/>
            <a:ext cx="1390035" cy="9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BCB1B9D-A110-FFD2-76BD-50FA62AAB4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785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29EA984-BCF4-7D06-E868-D4C03841F3DA}"/>
              </a:ext>
            </a:extLst>
          </p:cNvPr>
          <p:cNvSpPr/>
          <p:nvPr/>
        </p:nvSpPr>
        <p:spPr>
          <a:xfrm>
            <a:off x="1538107" y="2934324"/>
            <a:ext cx="3957403" cy="98935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latin typeface="Inside Out" panose="02000500000000000000" pitchFamily="2" charset="0"/>
              </a:rPr>
              <a:t>HARDWARE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8780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APRENDIZAJE CON Teoria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61CC1EB-AFBF-0FB3-6B20-1DF5AB08E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847" y="2856751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DD3519-4B27-4AEC-B2FD-423890C91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25617"/>
            <a:ext cx="2896004" cy="19719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CE3651D-6D4F-297F-CD56-B32D539B75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8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947CEDAF-B9B9-91F0-35AE-73D6D1536E7B}"/>
              </a:ext>
            </a:extLst>
          </p:cNvPr>
          <p:cNvSpPr/>
          <p:nvPr/>
        </p:nvSpPr>
        <p:spPr>
          <a:xfrm>
            <a:off x="1935368" y="2965354"/>
            <a:ext cx="3957403" cy="98935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latin typeface="Inside Out" panose="02000500000000000000" pitchFamily="2" charset="0"/>
              </a:rPr>
              <a:t>SISTEMA OPERATIVO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8780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APRENDIZAJE CON Teoria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A089DE8-6B16-54F2-D64B-B6BABDAED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89" y="2920396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4491CA5-A94E-7B96-A322-7813CBAED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69345"/>
            <a:ext cx="3010320" cy="158137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00BFE76-8FCF-2648-3F3B-8C9629AB6A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1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8780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APRENDIZAJE CON Teoria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DE1188FC-98D4-B8F4-0500-DEC541574D6B}"/>
              </a:ext>
            </a:extLst>
          </p:cNvPr>
          <p:cNvSpPr/>
          <p:nvPr/>
        </p:nvSpPr>
        <p:spPr>
          <a:xfrm>
            <a:off x="1538107" y="2948251"/>
            <a:ext cx="3957403" cy="989351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latin typeface="Inside Out" panose="02000500000000000000" pitchFamily="2" charset="0"/>
              </a:rPr>
              <a:t>PROGRAMAS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BF9D770-EDC6-5775-CE65-DCE9B943D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470" y="2850735"/>
            <a:ext cx="1156530" cy="11565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B4B10C9-487F-7338-D566-E23EEF0DA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27809"/>
            <a:ext cx="2962688" cy="55252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CF4068A-5A8A-2157-13C0-EAB1AB311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62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SPAM: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Cojali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A89D734-8B5D-9A9A-168F-E9C4EE2A4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96" y="1168627"/>
            <a:ext cx="6982292" cy="3929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A739BF54-6545-AEF4-B1B6-DC67895940CF}"/>
              </a:ext>
            </a:extLst>
          </p:cNvPr>
          <p:cNvSpPr txBox="1"/>
          <p:nvPr/>
        </p:nvSpPr>
        <p:spPr>
          <a:xfrm>
            <a:off x="7902232" y="1804455"/>
            <a:ext cx="27975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+135 </a:t>
            </a:r>
            <a:r>
              <a:rPr lang="en-GB" sz="3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países</a:t>
            </a:r>
            <a:endParaRPr lang="en-GB" sz="32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9927B62-522F-8E3A-4D09-C34B71CD0E5D}"/>
              </a:ext>
            </a:extLst>
          </p:cNvPr>
          <p:cNvSpPr txBox="1"/>
          <p:nvPr/>
        </p:nvSpPr>
        <p:spPr>
          <a:xfrm>
            <a:off x="1583759" y="2695307"/>
            <a:ext cx="609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A0DE"/>
                </a:solidFill>
                <a:latin typeface="Tw Cen MT Bold"/>
              </a:rPr>
              <a:t>Oficina</a:t>
            </a:r>
            <a:r>
              <a:rPr lang="en-GB" sz="1600" b="1" dirty="0">
                <a:solidFill>
                  <a:srgbClr val="00A0DE"/>
                </a:solidFill>
                <a:latin typeface="Tw Cen MT Bold"/>
              </a:rPr>
              <a:t> central</a:t>
            </a:r>
            <a:endParaRPr lang="es-ES" sz="1600" dirty="0">
              <a:solidFill>
                <a:srgbClr val="00A0DE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86F34D-0582-29AE-AD2C-45CA9A979D5D}"/>
              </a:ext>
            </a:extLst>
          </p:cNvPr>
          <p:cNvSpPr txBox="1"/>
          <p:nvPr/>
        </p:nvSpPr>
        <p:spPr>
          <a:xfrm>
            <a:off x="1583759" y="2954402"/>
            <a:ext cx="609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14A99"/>
                </a:solidFill>
                <a:latin typeface="Tw Cen MT Bold"/>
              </a:rPr>
              <a:t>Filial</a:t>
            </a:r>
            <a:endParaRPr lang="es-ES" sz="1600" dirty="0">
              <a:solidFill>
                <a:srgbClr val="014A99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4BC65AC-C8B7-AD02-D9EB-BD77DC7C3D2B}"/>
              </a:ext>
            </a:extLst>
          </p:cNvPr>
          <p:cNvSpPr txBox="1"/>
          <p:nvPr/>
        </p:nvSpPr>
        <p:spPr>
          <a:xfrm>
            <a:off x="1583759" y="3202597"/>
            <a:ext cx="609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464445"/>
                </a:solidFill>
                <a:latin typeface="Tw Cen MT Bold"/>
              </a:rPr>
              <a:t>Oficina</a:t>
            </a:r>
            <a:r>
              <a:rPr lang="en-GB" sz="1600" b="1" dirty="0">
                <a:solidFill>
                  <a:srgbClr val="464445"/>
                </a:solidFill>
                <a:latin typeface="Tw Cen MT Bold"/>
              </a:rPr>
              <a:t> </a:t>
            </a:r>
            <a:r>
              <a:rPr lang="en-GB" sz="1600" b="1" dirty="0" err="1">
                <a:solidFill>
                  <a:srgbClr val="464445"/>
                </a:solidFill>
                <a:latin typeface="Tw Cen MT Bold"/>
              </a:rPr>
              <a:t>comercial</a:t>
            </a:r>
            <a:endParaRPr lang="es-ES" sz="1600" dirty="0">
              <a:solidFill>
                <a:srgbClr val="464445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4E66010-028E-D3F3-D508-85840725B9B8}"/>
              </a:ext>
            </a:extLst>
          </p:cNvPr>
          <p:cNvSpPr txBox="1"/>
          <p:nvPr/>
        </p:nvSpPr>
        <p:spPr>
          <a:xfrm>
            <a:off x="1583759" y="3452824"/>
            <a:ext cx="6097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7D9FCC"/>
                </a:solidFill>
                <a:latin typeface="Tw Cen MT Bold"/>
              </a:rPr>
              <a:t>Distribuidores</a:t>
            </a:r>
            <a:endParaRPr lang="es-ES" sz="1600" dirty="0">
              <a:solidFill>
                <a:srgbClr val="7D9FCC"/>
              </a:solidFill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9F58915-5531-38E4-528B-3EE1410E1B9D}"/>
              </a:ext>
            </a:extLst>
          </p:cNvPr>
          <p:cNvSpPr/>
          <p:nvPr/>
        </p:nvSpPr>
        <p:spPr>
          <a:xfrm>
            <a:off x="7984134" y="2714160"/>
            <a:ext cx="32204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q"/>
            </a:pPr>
            <a:r>
              <a:rPr lang="es-ES" sz="3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550 empleados</a:t>
            </a:r>
          </a:p>
          <a:p>
            <a:pPr algn="ctr"/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    &gt;25% ingeniería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D433E90-95E3-08DE-8684-3056322FDF18}"/>
              </a:ext>
            </a:extLst>
          </p:cNvPr>
          <p:cNvSpPr txBox="1"/>
          <p:nvPr/>
        </p:nvSpPr>
        <p:spPr>
          <a:xfrm>
            <a:off x="8155691" y="3997529"/>
            <a:ext cx="35292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Campo de </a:t>
            </a:r>
            <a:r>
              <a:rPr lang="en-GB" sz="32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Criptana</a:t>
            </a:r>
            <a:endParaRPr lang="es-ES" sz="32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919561-8D82-58E7-552A-99B7D944D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98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CFA8B2D8-F023-67EE-1383-9D9DB424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8" y="1044593"/>
            <a:ext cx="10756055" cy="13740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432BBE-E526-8164-148E-D4AF095C6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0" y="2780924"/>
            <a:ext cx="3769327" cy="37693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6291EC-C0A6-3643-B180-4F7B5E2FA6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9E7FA4-0600-F830-333B-BF4B0BDEBE31}"/>
              </a:ext>
            </a:extLst>
          </p:cNvPr>
          <p:cNvSpPr txBox="1"/>
          <p:nvPr/>
        </p:nvSpPr>
        <p:spPr>
          <a:xfrm>
            <a:off x="1187688" y="76914"/>
            <a:ext cx="10939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Registros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CPU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0EF928D-ABD8-BD94-D540-C347415B1B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18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432BBE-E526-8164-148E-D4AF095C6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0" y="2780924"/>
            <a:ext cx="3769327" cy="3769327"/>
          </a:xfrm>
          <a:prstGeom prst="rect">
            <a:avLst/>
          </a:prstGeom>
        </p:spPr>
      </p:pic>
      <p:pic>
        <p:nvPicPr>
          <p:cNvPr id="6" name="Picture 2" descr="Memoria interna de la computadora - Eniun">
            <a:extLst>
              <a:ext uri="{FF2B5EF4-FFF2-40B4-BE49-F238E27FC236}">
                <a16:creationId xmlns:a16="http://schemas.microsoft.com/office/drawing/2014/main" id="{70CAD2A8-681C-A4F2-C226-306C5572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16" y="3130768"/>
            <a:ext cx="6515804" cy="325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C19E758-B9F3-26D7-BB23-41AE7A364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AAC4EE6-770B-6E3E-C681-2FEFA69FD39B}"/>
              </a:ext>
            </a:extLst>
          </p:cNvPr>
          <p:cNvSpPr txBox="1"/>
          <p:nvPr/>
        </p:nvSpPr>
        <p:spPr>
          <a:xfrm>
            <a:off x="1187688" y="76914"/>
            <a:ext cx="10939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Registros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CPU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A6C4E2D-AA50-C9A0-47EF-3B7775028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278" y="1044593"/>
            <a:ext cx="10756055" cy="137408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C4B84C-BE4A-1E9F-4D2D-4BCB41FE4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71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40262A4-1013-6B11-8C35-593F0A8B0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79" y="1049549"/>
            <a:ext cx="10739442" cy="27577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C54F3D-B979-8B1F-1619-DDDA4DEF7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432BBE-E526-8164-148E-D4AF095C6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0" y="2780924"/>
            <a:ext cx="3769327" cy="376932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673347C-7BC4-A8D9-C881-7127B918EE97}"/>
              </a:ext>
            </a:extLst>
          </p:cNvPr>
          <p:cNvSpPr txBox="1"/>
          <p:nvPr/>
        </p:nvSpPr>
        <p:spPr>
          <a:xfrm>
            <a:off x="1187688" y="76914"/>
            <a:ext cx="10939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Registros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CPU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D9353D5-7136-8A9E-2149-1D0EA6922C2E}"/>
              </a:ext>
            </a:extLst>
          </p:cNvPr>
          <p:cNvSpPr/>
          <p:nvPr/>
        </p:nvSpPr>
        <p:spPr>
          <a:xfrm>
            <a:off x="374754" y="1373726"/>
            <a:ext cx="11415010" cy="62942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F7882C2-DA07-184E-8F98-EEF4EF998513}"/>
              </a:ext>
            </a:extLst>
          </p:cNvPr>
          <p:cNvSpPr/>
          <p:nvPr/>
        </p:nvSpPr>
        <p:spPr>
          <a:xfrm>
            <a:off x="374754" y="2324616"/>
            <a:ext cx="11415010" cy="3481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781955-83C3-1EE4-9AA9-86F246DA3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1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BD07EF5-8A00-6232-D38C-46134EC3C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78681FD-7557-38CC-0C90-7B19E210FA13}"/>
              </a:ext>
            </a:extLst>
          </p:cNvPr>
          <p:cNvSpPr txBox="1"/>
          <p:nvPr/>
        </p:nvSpPr>
        <p:spPr>
          <a:xfrm>
            <a:off x="1187688" y="76914"/>
            <a:ext cx="10939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Registros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CPU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3259BB5-9467-0F76-63F2-E85DCB1A8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79" y="1051792"/>
            <a:ext cx="10739441" cy="20286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432BBE-E526-8164-148E-D4AF095C6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0" y="2780924"/>
            <a:ext cx="3769327" cy="376932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823EC4E-4492-E2AF-8CDE-09AC562E5A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78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BD07EF5-8A00-6232-D38C-46134EC3C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78681FD-7557-38CC-0C90-7B19E210FA13}"/>
              </a:ext>
            </a:extLst>
          </p:cNvPr>
          <p:cNvSpPr txBox="1"/>
          <p:nvPr/>
        </p:nvSpPr>
        <p:spPr>
          <a:xfrm>
            <a:off x="1187688" y="76914"/>
            <a:ext cx="10939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Registros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CPU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3259BB5-9467-0F76-63F2-E85DCB1A8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79" y="1051792"/>
            <a:ext cx="10739441" cy="20286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432BBE-E526-8164-148E-D4AF095C6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0" y="2780924"/>
            <a:ext cx="3769327" cy="37693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967D40C-7F8D-F313-8D7C-1E63E9102C76}"/>
              </a:ext>
            </a:extLst>
          </p:cNvPr>
          <p:cNvSpPr txBox="1"/>
          <p:nvPr/>
        </p:nvSpPr>
        <p:spPr>
          <a:xfrm>
            <a:off x="4590473" y="3542202"/>
            <a:ext cx="30110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1234567890ABCDEF</a:t>
            </a:r>
          </a:p>
          <a:p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90ABCDEF</a:t>
            </a:r>
          </a:p>
          <a:p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CDEF</a:t>
            </a:r>
          </a:p>
          <a:p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cd</a:t>
            </a:r>
          </a:p>
          <a:p>
            <a:r>
              <a:rPr lang="es-E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ef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A38293-F853-DE72-503A-6CCE93C5DFC9}"/>
              </a:ext>
            </a:extLst>
          </p:cNvPr>
          <p:cNvSpPr txBox="1"/>
          <p:nvPr/>
        </p:nvSpPr>
        <p:spPr>
          <a:xfrm>
            <a:off x="3867058" y="3542201"/>
            <a:ext cx="8652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Rax</a:t>
            </a:r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:</a:t>
            </a:r>
          </a:p>
          <a:p>
            <a:r>
              <a:rPr lang="es-E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Eax</a:t>
            </a:r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:</a:t>
            </a:r>
          </a:p>
          <a:p>
            <a:r>
              <a:rPr lang="es-ES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Ax</a:t>
            </a:r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: </a:t>
            </a:r>
          </a:p>
          <a:p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Ah: </a:t>
            </a:r>
          </a:p>
          <a:p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Al: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823EC4E-4492-E2AF-8CDE-09AC562E5A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234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BD07EF5-8A00-6232-D38C-46134EC3C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778681FD-7557-38CC-0C90-7B19E210FA13}"/>
              </a:ext>
            </a:extLst>
          </p:cNvPr>
          <p:cNvSpPr txBox="1"/>
          <p:nvPr/>
        </p:nvSpPr>
        <p:spPr>
          <a:xfrm>
            <a:off x="1187688" y="76914"/>
            <a:ext cx="10939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Registros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CPU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C0D1DE-F4CC-2EE4-75C4-BFFBFF1DB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79" y="1051792"/>
            <a:ext cx="10739307" cy="32412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432BBE-E526-8164-148E-D4AF095C6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0" y="2780924"/>
            <a:ext cx="3769327" cy="376932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E7455D1-B04E-E836-0CCD-B99CEFFB3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25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78681FD-7557-38CC-0C90-7B19E210FA13}"/>
              </a:ext>
            </a:extLst>
          </p:cNvPr>
          <p:cNvSpPr txBox="1"/>
          <p:nvPr/>
        </p:nvSpPr>
        <p:spPr>
          <a:xfrm>
            <a:off x="1187688" y="76914"/>
            <a:ext cx="10939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Registros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CPU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BD07EF5-8A00-6232-D38C-46134EC3CB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098" name="Picture 2" descr="x64dbg (@x64dbg) / X">
            <a:extLst>
              <a:ext uri="{FF2B5EF4-FFF2-40B4-BE49-F238E27FC236}">
                <a16:creationId xmlns:a16="http://schemas.microsoft.com/office/drawing/2014/main" id="{53C8A550-470C-EF8D-A541-6D19610FC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65" y="2256896"/>
            <a:ext cx="2171700" cy="2171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BA09DCE-C092-53D8-4003-1D504FB42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81"/>
          <a:stretch/>
        </p:blipFill>
        <p:spPr bwMode="auto">
          <a:xfrm>
            <a:off x="4228288" y="2301533"/>
            <a:ext cx="2382016" cy="2183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6" name="Picture 10" descr="Ghidra logo">
            <a:extLst>
              <a:ext uri="{FF2B5EF4-FFF2-40B4-BE49-F238E27FC236}">
                <a16:creationId xmlns:a16="http://schemas.microsoft.com/office/drawing/2014/main" id="{145694C7-2119-C599-0F49-E0C2E6256B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15"/>
          <a:stretch/>
        </p:blipFill>
        <p:spPr bwMode="auto">
          <a:xfrm>
            <a:off x="6772705" y="2301533"/>
            <a:ext cx="3894163" cy="2122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432BBE-E526-8164-148E-D4AF095C67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0" y="2780924"/>
            <a:ext cx="3769327" cy="3769327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181359-296A-94CE-783C-2757898A2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142" y="3131482"/>
            <a:ext cx="5638800" cy="2419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3332EC6-5126-BB05-C89E-7F629B022D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92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78681FD-7557-38CC-0C90-7B19E210FA13}"/>
              </a:ext>
            </a:extLst>
          </p:cNvPr>
          <p:cNvSpPr txBox="1"/>
          <p:nvPr/>
        </p:nvSpPr>
        <p:spPr>
          <a:xfrm>
            <a:off x="1187688" y="76914"/>
            <a:ext cx="10939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Registros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CPU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5AB1185-9F89-43E8-1BA2-5DE69FF1B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79" y="665646"/>
            <a:ext cx="10145842" cy="552670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8F50A45-7808-36E9-E4B6-3430775BF6D2}"/>
              </a:ext>
            </a:extLst>
          </p:cNvPr>
          <p:cNvSpPr/>
          <p:nvPr/>
        </p:nvSpPr>
        <p:spPr>
          <a:xfrm>
            <a:off x="6575685" y="1416570"/>
            <a:ext cx="4555610" cy="2088997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23EB497-E62D-7373-73C0-9345044CE04C}"/>
              </a:ext>
            </a:extLst>
          </p:cNvPr>
          <p:cNvSpPr txBox="1"/>
          <p:nvPr/>
        </p:nvSpPr>
        <p:spPr>
          <a:xfrm>
            <a:off x="7925037" y="2208180"/>
            <a:ext cx="18569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Registros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CPU</a:t>
            </a:r>
            <a:endParaRPr lang="es-ES" sz="240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BD07EF5-8A00-6232-D38C-46134EC3C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432BBE-E526-8164-148E-D4AF095C6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320" y="2780924"/>
            <a:ext cx="3769327" cy="376932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B1E8DE4-2EED-B83B-2D59-830A3C22BE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52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616EA9-7BA7-F960-6253-2767D997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79" y="1085552"/>
            <a:ext cx="10739441" cy="70929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E024E56-18F2-E081-C572-791572382122}"/>
              </a:ext>
            </a:extLst>
          </p:cNvPr>
          <p:cNvSpPr txBox="1"/>
          <p:nvPr/>
        </p:nvSpPr>
        <p:spPr>
          <a:xfrm>
            <a:off x="1187688" y="2379136"/>
            <a:ext cx="6365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FFA200"/>
                </a:solidFill>
                <a:latin typeface="Inside Out" panose="02000500000000000000" pitchFamily="2" charset="0"/>
              </a:rPr>
              <a:t>Protección de la memoria (Segmentación y paginación)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ABBFEEA-D815-E43D-3963-F413FC9C01A1}"/>
              </a:ext>
            </a:extLst>
          </p:cNvPr>
          <p:cNvSpPr txBox="1"/>
          <p:nvPr/>
        </p:nvSpPr>
        <p:spPr>
          <a:xfrm>
            <a:off x="1187688" y="76914"/>
            <a:ext cx="11004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Memoria Virtual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F077F90-2D57-1102-554D-491AC92AE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5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7D7C9B9-34AA-537A-DDB4-B4D2B7820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5F26F4-6AFD-4F59-6BC9-E0ECE3FFE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4" y="3622857"/>
            <a:ext cx="2862808" cy="286280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C11E470-08E3-3D9B-FC76-3119B54D2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07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3901B3B2-C8C5-1B75-9C1E-5235E291BDBB}"/>
              </a:ext>
            </a:extLst>
          </p:cNvPr>
          <p:cNvSpPr txBox="1"/>
          <p:nvPr/>
        </p:nvSpPr>
        <p:spPr>
          <a:xfrm>
            <a:off x="1187688" y="2379136"/>
            <a:ext cx="6365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FFA200"/>
                </a:solidFill>
                <a:latin typeface="Inside Out" panose="02000500000000000000" pitchFamily="2" charset="0"/>
              </a:rPr>
              <a:t>Protección de la memoria (Segmentación y paginación)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BCC4300-4AC4-5D51-A18A-C5061558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9" y="1085552"/>
            <a:ext cx="10739441" cy="7092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01251C-1A46-C456-3F2F-54090DF5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981075"/>
            <a:ext cx="6953250" cy="4895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80BF64A-024E-3EB8-DC4E-BF5489BA8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CC48E5A-5E23-19C3-5429-7FDE90327E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5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5C336D4-C37C-9389-DFB9-0C01E93B96A1}"/>
              </a:ext>
            </a:extLst>
          </p:cNvPr>
          <p:cNvSpPr txBox="1"/>
          <p:nvPr/>
        </p:nvSpPr>
        <p:spPr>
          <a:xfrm>
            <a:off x="1187688" y="76914"/>
            <a:ext cx="11004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Memoria Virtual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8D08E7-7803-6244-70B1-E6569A86D0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4" y="3622857"/>
            <a:ext cx="2862808" cy="28628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117363-3B28-7148-36F1-857CE46F4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46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Estructura</a:t>
            </a:r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del Taller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C6B45AE-7E64-171D-109A-E45C101F39F5}"/>
              </a:ext>
            </a:extLst>
          </p:cNvPr>
          <p:cNvSpPr/>
          <p:nvPr/>
        </p:nvSpPr>
        <p:spPr>
          <a:xfrm>
            <a:off x="1060705" y="2330245"/>
            <a:ext cx="2998839" cy="20254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Instalación de </a:t>
            </a:r>
            <a:r>
              <a:rPr lang="es-ES" sz="1600" dirty="0">
                <a:solidFill>
                  <a:schemeClr val="tx2"/>
                </a:solidFill>
                <a:latin typeface="Inside Out" panose="02000500000000000000" pitchFamily="2" charset="0"/>
              </a:rPr>
              <a:t>herramientas</a:t>
            </a:r>
            <a:endParaRPr lang="es-ES" dirty="0">
              <a:solidFill>
                <a:schemeClr val="tx2"/>
              </a:solidFill>
              <a:latin typeface="Inside Out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Proceso de Ingeniería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Ingeniería Inversa (Teoría)     Interpretados e Híbridos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3 Prácticas con ejemplos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62247F5-4C07-A41B-A948-31C36F3EA12D}"/>
              </a:ext>
            </a:extLst>
          </p:cNvPr>
          <p:cNvSpPr/>
          <p:nvPr/>
        </p:nvSpPr>
        <p:spPr>
          <a:xfrm>
            <a:off x="4596580" y="2330245"/>
            <a:ext cx="2998839" cy="2025445"/>
          </a:xfrm>
          <a:prstGeom prst="roundRect">
            <a:avLst/>
          </a:prstGeom>
          <a:solidFill>
            <a:srgbClr val="FFC728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Ingeniería Inversa (Teoría)</a:t>
            </a:r>
          </a:p>
          <a:p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	Nativo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33C4AF3-A740-AA6C-C640-F3E2057AC4A1}"/>
              </a:ext>
            </a:extLst>
          </p:cNvPr>
          <p:cNvSpPr/>
          <p:nvPr/>
        </p:nvSpPr>
        <p:spPr>
          <a:xfrm>
            <a:off x="8132456" y="2330245"/>
            <a:ext cx="2998839" cy="202544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1 Práctica con Ejemplo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1 Reto final: naja negra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CONCLUSIONES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despedida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3E198C-1799-F2AE-69D1-F5F839617EBF}"/>
              </a:ext>
            </a:extLst>
          </p:cNvPr>
          <p:cNvSpPr txBox="1"/>
          <p:nvPr/>
        </p:nvSpPr>
        <p:spPr>
          <a:xfrm>
            <a:off x="949502" y="2036405"/>
            <a:ext cx="89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Inside Out" panose="02000500000000000000" pitchFamily="2" charset="0"/>
              </a:rPr>
              <a:t>Bloque 1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271A86-87FB-899F-68D7-C1C0CC88CE92}"/>
              </a:ext>
            </a:extLst>
          </p:cNvPr>
          <p:cNvSpPr txBox="1"/>
          <p:nvPr/>
        </p:nvSpPr>
        <p:spPr>
          <a:xfrm>
            <a:off x="4485377" y="2027162"/>
            <a:ext cx="98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Inside Out" panose="02000500000000000000" pitchFamily="2" charset="0"/>
              </a:rPr>
              <a:t>Bloque 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B20B220-47C6-4165-B961-18594A521A1F}"/>
              </a:ext>
            </a:extLst>
          </p:cNvPr>
          <p:cNvSpPr txBox="1"/>
          <p:nvPr/>
        </p:nvSpPr>
        <p:spPr>
          <a:xfrm>
            <a:off x="7996671" y="2027162"/>
            <a:ext cx="98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Inside Out" panose="02000500000000000000" pitchFamily="2" charset="0"/>
              </a:rPr>
              <a:t>Bloque 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AFC7FBA-43FF-8994-5EFA-6C2E84335A5B}"/>
              </a:ext>
            </a:extLst>
          </p:cNvPr>
          <p:cNvSpPr txBox="1"/>
          <p:nvPr/>
        </p:nvSpPr>
        <p:spPr>
          <a:xfrm>
            <a:off x="2850178" y="4318197"/>
            <a:ext cx="132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Inside Out" panose="02000500000000000000" pitchFamily="2" charset="0"/>
              </a:rPr>
              <a:t>16:00 – 17:00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03F7016-7C45-39AA-E9CC-C0B60234707D}"/>
              </a:ext>
            </a:extLst>
          </p:cNvPr>
          <p:cNvSpPr txBox="1"/>
          <p:nvPr/>
        </p:nvSpPr>
        <p:spPr>
          <a:xfrm>
            <a:off x="6543368" y="4318197"/>
            <a:ext cx="132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Inside Out" panose="02000500000000000000" pitchFamily="2" charset="0"/>
              </a:rPr>
              <a:t>17:10 – 18:25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AEA63A3-1E9A-9080-C18F-4AD6596907F9}"/>
              </a:ext>
            </a:extLst>
          </p:cNvPr>
          <p:cNvSpPr txBox="1"/>
          <p:nvPr/>
        </p:nvSpPr>
        <p:spPr>
          <a:xfrm>
            <a:off x="10079245" y="4352029"/>
            <a:ext cx="132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Inside Out" panose="02000500000000000000" pitchFamily="2" charset="0"/>
              </a:rPr>
              <a:t>19:05 – 20:30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B03C2B80-536F-0013-8BEB-17744BB7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88" y="2018148"/>
            <a:ext cx="624194" cy="624194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4E46725-5349-1811-C258-217FDF27E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101" y="2020416"/>
            <a:ext cx="624194" cy="624194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4C31726-314E-05B1-7240-33949333C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6600" y="1927912"/>
            <a:ext cx="728521" cy="728521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0EA67CA-BCDF-2E82-65E5-19F5ABE3A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118" y="1875167"/>
            <a:ext cx="553508" cy="690904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F435326-6F81-5062-7F09-F9AF3B47D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79" y="2017925"/>
            <a:ext cx="548146" cy="54814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A5EDC9F-7D3B-4846-7D67-C4C72E702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30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5C20708-45F4-1E83-226C-A9B227A6FBA8}"/>
              </a:ext>
            </a:extLst>
          </p:cNvPr>
          <p:cNvSpPr txBox="1"/>
          <p:nvPr/>
        </p:nvSpPr>
        <p:spPr>
          <a:xfrm>
            <a:off x="1187688" y="2379136"/>
            <a:ext cx="6365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000" dirty="0">
                <a:solidFill>
                  <a:srgbClr val="FFA200"/>
                </a:solidFill>
                <a:latin typeface="Inside Out" panose="02000500000000000000" pitchFamily="2" charset="0"/>
              </a:rPr>
              <a:t>Protección de la memoria (Segmentación y paginación)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D59BD11-8358-9E39-2005-B0D705F2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9" y="1085552"/>
            <a:ext cx="10739441" cy="7092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024E56-18F2-E081-C572-791572382122}"/>
              </a:ext>
            </a:extLst>
          </p:cNvPr>
          <p:cNvSpPr txBox="1"/>
          <p:nvPr/>
        </p:nvSpPr>
        <p:spPr>
          <a:xfrm>
            <a:off x="897536" y="3429000"/>
            <a:ext cx="6365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000" dirty="0">
                <a:solidFill>
                  <a:srgbClr val="FFA200"/>
                </a:solidFill>
                <a:latin typeface="Inside Out" panose="02000500000000000000" pitchFamily="2" charset="0"/>
              </a:rPr>
              <a:t>Protección de la memoria (Segmentación y paginación)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2526FBCD-9129-EB0D-58A1-29572DFBD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5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EA4D9C9-1103-CFEA-249C-AD29E6DACBEE}"/>
              </a:ext>
            </a:extLst>
          </p:cNvPr>
          <p:cNvSpPr txBox="1"/>
          <p:nvPr/>
        </p:nvSpPr>
        <p:spPr>
          <a:xfrm>
            <a:off x="1187688" y="76914"/>
            <a:ext cx="11004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Memoria Virtual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3EBC01C-D8C8-AF1D-25EA-0E9B9810D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079" y="665646"/>
            <a:ext cx="10145842" cy="552670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71FEE63-ACE2-2913-F301-94560CF9CFFD}"/>
              </a:ext>
            </a:extLst>
          </p:cNvPr>
          <p:cNvSpPr/>
          <p:nvPr/>
        </p:nvSpPr>
        <p:spPr>
          <a:xfrm>
            <a:off x="1023079" y="4560274"/>
            <a:ext cx="5450722" cy="1608136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36F7FB8-6108-8E10-29C5-C839F08FFAC3}"/>
              </a:ext>
            </a:extLst>
          </p:cNvPr>
          <p:cNvSpPr txBox="1"/>
          <p:nvPr/>
        </p:nvSpPr>
        <p:spPr>
          <a:xfrm>
            <a:off x="2642122" y="5225561"/>
            <a:ext cx="2498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DUMP De Memoria</a:t>
            </a:r>
            <a:endParaRPr lang="es-ES" sz="24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1B9E178-F635-63B2-5B24-C4880E7FD4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2DEA401-2ABA-9FE3-082C-57B9B730F7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4" y="3622857"/>
            <a:ext cx="2862808" cy="28628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64E2D2-3B32-8840-B472-98FB15084D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43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024E56-18F2-E081-C572-791572382122}"/>
              </a:ext>
            </a:extLst>
          </p:cNvPr>
          <p:cNvSpPr txBox="1"/>
          <p:nvPr/>
        </p:nvSpPr>
        <p:spPr>
          <a:xfrm>
            <a:off x="1187688" y="2379136"/>
            <a:ext cx="6365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FFA200"/>
                </a:solidFill>
                <a:latin typeface="Inside Out" panose="02000500000000000000" pitchFamily="2" charset="0"/>
              </a:rPr>
              <a:t>Protección de la memoria (Segmentación y paginación)</a:t>
            </a:r>
          </a:p>
          <a:p>
            <a:pPr marL="342900" indent="-342900">
              <a:buFont typeface="+mj-lt"/>
              <a:buAutoNum type="arabicPeriod"/>
            </a:pPr>
            <a:endParaRPr lang="es-ES" sz="2000" dirty="0">
              <a:solidFill>
                <a:srgbClr val="FFA200"/>
              </a:solidFill>
              <a:latin typeface="Inside Out" panose="02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FFA200"/>
                </a:solidFill>
                <a:latin typeface="Inside Out" panose="02000500000000000000" pitchFamily="2" charset="0"/>
              </a:rPr>
              <a:t>Anillos de privilegio (0 … 3)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8EE66C-E0A0-34F5-1348-EE000645BAF0}"/>
              </a:ext>
            </a:extLst>
          </p:cNvPr>
          <p:cNvSpPr txBox="1"/>
          <p:nvPr/>
        </p:nvSpPr>
        <p:spPr>
          <a:xfrm>
            <a:off x="1187688" y="76914"/>
            <a:ext cx="11426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Anillos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Privilegio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DE207C0-2CD2-DAB1-D3B8-A26E9CC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2E3EA93-0391-398B-CD70-679076693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5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B90AC5-CD78-B256-D566-2418D2034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4" y="3622857"/>
            <a:ext cx="2862808" cy="286280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FF319C5-E128-1597-F1AD-96D58754D2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279" y="1085552"/>
            <a:ext cx="10739441" cy="70929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3CC58ED-F3CB-FC85-8D3B-2A640F98E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77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AE182FA-592D-66FA-2B6D-61AD05CB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9" y="1085552"/>
            <a:ext cx="10739441" cy="70929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17A5666-FA05-ED41-54C1-DC8A6649D59B}"/>
              </a:ext>
            </a:extLst>
          </p:cNvPr>
          <p:cNvSpPr txBox="1"/>
          <p:nvPr/>
        </p:nvSpPr>
        <p:spPr>
          <a:xfrm>
            <a:off x="1187688" y="2379136"/>
            <a:ext cx="636519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FFA200"/>
                </a:solidFill>
                <a:latin typeface="Inside Out" panose="02000500000000000000" pitchFamily="2" charset="0"/>
              </a:rPr>
              <a:t>Protección de la memoria (Segmentación y paginación)</a:t>
            </a:r>
          </a:p>
          <a:p>
            <a:pPr marL="342900" indent="-342900">
              <a:buFont typeface="+mj-lt"/>
              <a:buAutoNum type="arabicPeriod"/>
            </a:pPr>
            <a:endParaRPr lang="es-ES" sz="2000" dirty="0">
              <a:solidFill>
                <a:srgbClr val="FFA200"/>
              </a:solidFill>
              <a:latin typeface="Inside Out" panose="02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FFA200"/>
                </a:solidFill>
                <a:latin typeface="Inside Out" panose="02000500000000000000" pitchFamily="2" charset="0"/>
              </a:rPr>
              <a:t>Anillos de privilegio (0 … 3)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A3F2B49-CAC8-77E0-AE12-2CB4AF9CE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190959"/>
              </p:ext>
            </p:extLst>
          </p:nvPr>
        </p:nvGraphicFramePr>
        <p:xfrm>
          <a:off x="3544401" y="115343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AE49636C-9125-F4FF-FF91-AC961AD290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99" y="823771"/>
            <a:ext cx="1597410" cy="211111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FEDC04F-747F-132C-F244-21E8990275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80" y="5098272"/>
            <a:ext cx="1560539" cy="156053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9BA1223-FA3B-B1F3-05B2-CE34162D8A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860" y="2072663"/>
            <a:ext cx="2208348" cy="22083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76618F4-FE13-69D8-498F-264E676F69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9296EEF-23A5-684E-5718-8D85CE6369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5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16688A6D-0BAE-454B-316A-26CB7EB961F6}"/>
              </a:ext>
            </a:extLst>
          </p:cNvPr>
          <p:cNvSpPr txBox="1"/>
          <p:nvPr/>
        </p:nvSpPr>
        <p:spPr>
          <a:xfrm>
            <a:off x="1187688" y="76914"/>
            <a:ext cx="11426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Anillos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Privilegio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80C15D-4343-3B04-4947-606A220346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4" y="3622857"/>
            <a:ext cx="2862808" cy="286280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61690F8-FB8D-15A8-37EF-E085828E29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627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Juego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Instrucciones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628ACFC-180B-6934-7A4A-EBFF197DE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694" y="1136633"/>
            <a:ext cx="3267531" cy="159089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389A6B5-9168-530A-D915-F405B1A20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142" y="3423914"/>
            <a:ext cx="5315692" cy="209579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2" name="Flecha: doblada 11">
            <a:extLst>
              <a:ext uri="{FF2B5EF4-FFF2-40B4-BE49-F238E27FC236}">
                <a16:creationId xmlns:a16="http://schemas.microsoft.com/office/drawing/2014/main" id="{CFB00A64-892C-67A0-D0E9-73637DE40BFD}"/>
              </a:ext>
            </a:extLst>
          </p:cNvPr>
          <p:cNvSpPr/>
          <p:nvPr/>
        </p:nvSpPr>
        <p:spPr>
          <a:xfrm rot="5400000">
            <a:off x="4580567" y="1880360"/>
            <a:ext cx="1506089" cy="1524775"/>
          </a:xfrm>
          <a:prstGeom prst="ben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2BCE10-DD3D-2EED-CE6D-0D26025618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62" y="2570814"/>
            <a:ext cx="4287186" cy="42871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0329BF0-293A-820A-CA92-15B805DC0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73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C4266F14-B082-2C5C-3BE5-5997B2657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8" y="1044593"/>
            <a:ext cx="10739441" cy="32252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Juego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Instrucciones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DD189ED-E291-33C5-CF7C-DE4E4F8E7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62" y="2570814"/>
            <a:ext cx="4287186" cy="42871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FAC529-4309-A32F-98D1-F491D400E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129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60989D-07AA-A95C-756E-2DEDDCD7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8" y="1044593"/>
            <a:ext cx="10739441" cy="32252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Juego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Instrucciones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5C06ED-5871-C82F-7F20-85AFB5803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765" y="680264"/>
            <a:ext cx="5776667" cy="549747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CAC252E-2113-4F57-CEFC-426AABA004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62" y="2570814"/>
            <a:ext cx="4287186" cy="42871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008BD2E-D4B8-0601-A8CC-E604A67C76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91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C3ECD1-EC3D-CAD6-D35B-21D993D6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8" y="1044593"/>
            <a:ext cx="10739441" cy="32252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Juego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Instrucciones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61D3D70-A0A7-E770-10E1-B756B5428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4765" y="935645"/>
            <a:ext cx="5750983" cy="487776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640B71C-4E4D-0D02-E92F-976A0D3B3F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62" y="2570814"/>
            <a:ext cx="4287186" cy="42871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F4FDD7-C019-5B87-464F-9DF2F886C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048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Juego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Instrucciones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33CBFBA-D0F6-ED6C-4933-32F12C1DB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213" y="694310"/>
            <a:ext cx="8335573" cy="46101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3D229B8-CEFC-71A2-788A-7002BA6A6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079" y="665646"/>
            <a:ext cx="10145842" cy="552670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4845F96-7A77-7D5D-D815-8A3249FEE55C}"/>
              </a:ext>
            </a:extLst>
          </p:cNvPr>
          <p:cNvSpPr/>
          <p:nvPr/>
        </p:nvSpPr>
        <p:spPr>
          <a:xfrm>
            <a:off x="1023078" y="1351799"/>
            <a:ext cx="5450722" cy="2343275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84BE6C8-CAE3-3C9F-822A-78BDF4897A09}"/>
              </a:ext>
            </a:extLst>
          </p:cNvPr>
          <p:cNvSpPr txBox="1"/>
          <p:nvPr/>
        </p:nvSpPr>
        <p:spPr>
          <a:xfrm>
            <a:off x="2259779" y="2292603"/>
            <a:ext cx="3339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Desensamblado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OpCodes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)</a:t>
            </a:r>
            <a:endParaRPr lang="es-ES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243BE4F-82D2-C363-0C2C-2CB7E2A13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62" y="2570814"/>
            <a:ext cx="4287186" cy="428718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2BB2810-EEC7-C88F-0AD5-3BA647C02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878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471E4B6-70F8-320E-B3ED-3082F7C7C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8" y="1028832"/>
            <a:ext cx="10772666" cy="24800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Hardware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modos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direccionamiento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36C605-0D4F-C5D9-51B3-6824F85DE6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2464391"/>
            <a:ext cx="3980930" cy="398093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20B2E-A050-FC95-78A9-E590752193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32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Sistema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Operativo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Pila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(Stack)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03B222-FE49-DB2B-0B59-85248B08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5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BCB9B1F-0377-6236-C357-B4686A369B15}"/>
              </a:ext>
            </a:extLst>
          </p:cNvPr>
          <p:cNvSpPr txBox="1"/>
          <p:nvPr/>
        </p:nvSpPr>
        <p:spPr>
          <a:xfrm>
            <a:off x="1187688" y="1445357"/>
            <a:ext cx="188980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EBP Vs RBP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ESP Vs RSP</a:t>
            </a:r>
          </a:p>
          <a:p>
            <a:endParaRPr lang="es-ES" sz="24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PUSH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POP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CALL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RET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s-ES" sz="24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15" name="Bocadillo: rectángulo 14">
            <a:extLst>
              <a:ext uri="{FF2B5EF4-FFF2-40B4-BE49-F238E27FC236}">
                <a16:creationId xmlns:a16="http://schemas.microsoft.com/office/drawing/2014/main" id="{54FA8E45-C0BA-C9B8-F68D-43B2FA9578E1}"/>
              </a:ext>
            </a:extLst>
          </p:cNvPr>
          <p:cNvSpPr/>
          <p:nvPr/>
        </p:nvSpPr>
        <p:spPr>
          <a:xfrm>
            <a:off x="1081548" y="1192355"/>
            <a:ext cx="2079607" cy="3252141"/>
          </a:xfrm>
          <a:prstGeom prst="wedgeRectCallout">
            <a:avLst>
              <a:gd name="adj1" fmla="val -30289"/>
              <a:gd name="adj2" fmla="val 69816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8C2E15-F2B6-15A2-503B-54DAF1D97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10" y="3574484"/>
            <a:ext cx="2967603" cy="29676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4C98BFE-3505-6374-6DDB-5D026F73B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04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9" y="33673"/>
            <a:ext cx="6968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OBJETIVOS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D92A3D5-80EF-D9F0-1ABB-491E2BBC3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F68C611-F3DD-9705-4ED0-A4F372F25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51" y="3322133"/>
            <a:ext cx="1477958" cy="2997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F59FCB7-BFB9-4154-5282-405528353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31" y="2919612"/>
            <a:ext cx="2181726" cy="340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BE5611-E155-0227-133D-0B7C31A09D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795" y="1949335"/>
            <a:ext cx="4762500" cy="476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18F530B-70FF-25A0-ED7A-0F6843799D6D}"/>
              </a:ext>
            </a:extLst>
          </p:cNvPr>
          <p:cNvSpPr txBox="1"/>
          <p:nvPr/>
        </p:nvSpPr>
        <p:spPr>
          <a:xfrm>
            <a:off x="5897526" y="2200329"/>
            <a:ext cx="1191206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x86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B5B1D22-610A-2D68-ED68-E3BB086EDB01}"/>
              </a:ext>
            </a:extLst>
          </p:cNvPr>
          <p:cNvSpPr txBox="1"/>
          <p:nvPr/>
        </p:nvSpPr>
        <p:spPr>
          <a:xfrm>
            <a:off x="10048294" y="2200329"/>
            <a:ext cx="1191206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x64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EDDB510-9074-78E7-A1D9-9FF65536A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8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503B222-FE49-DB2B-0B59-85248B08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5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Sistema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Operativo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Pila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(Stack)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Bocadillo: rectángulo 14">
            <a:extLst>
              <a:ext uri="{FF2B5EF4-FFF2-40B4-BE49-F238E27FC236}">
                <a16:creationId xmlns:a16="http://schemas.microsoft.com/office/drawing/2014/main" id="{54FA8E45-C0BA-C9B8-F68D-43B2FA9578E1}"/>
              </a:ext>
            </a:extLst>
          </p:cNvPr>
          <p:cNvSpPr/>
          <p:nvPr/>
        </p:nvSpPr>
        <p:spPr>
          <a:xfrm>
            <a:off x="1081548" y="1192355"/>
            <a:ext cx="3667433" cy="3252141"/>
          </a:xfrm>
          <a:prstGeom prst="wedgeRectCallout">
            <a:avLst>
              <a:gd name="adj1" fmla="val -16884"/>
              <a:gd name="adj2" fmla="val 69514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A83EB9-2B1C-69BF-F7A5-72B47DBD1B0C}"/>
              </a:ext>
            </a:extLst>
          </p:cNvPr>
          <p:cNvSpPr/>
          <p:nvPr/>
        </p:nvSpPr>
        <p:spPr>
          <a:xfrm>
            <a:off x="2203036" y="1428308"/>
            <a:ext cx="2340077" cy="5481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PROGRAM IMAGE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036A824-4D9E-B015-484D-FCCF7487C4E0}"/>
              </a:ext>
            </a:extLst>
          </p:cNvPr>
          <p:cNvSpPr/>
          <p:nvPr/>
        </p:nvSpPr>
        <p:spPr>
          <a:xfrm>
            <a:off x="2203036" y="2034955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DLLs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44E03D9-6C5F-695A-31CE-DF0DC96A96BC}"/>
              </a:ext>
            </a:extLst>
          </p:cNvPr>
          <p:cNvSpPr/>
          <p:nvPr/>
        </p:nvSpPr>
        <p:spPr>
          <a:xfrm>
            <a:off x="2219657" y="2553629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Heap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A633BFD-9D7A-3533-D6E8-CA94AA6F4A18}"/>
              </a:ext>
            </a:extLst>
          </p:cNvPr>
          <p:cNvSpPr/>
          <p:nvPr/>
        </p:nvSpPr>
        <p:spPr>
          <a:xfrm>
            <a:off x="2219657" y="3074616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STACK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7C00AC1-7759-A5F2-BB27-9F7D06CA5278}"/>
              </a:ext>
            </a:extLst>
          </p:cNvPr>
          <p:cNvSpPr/>
          <p:nvPr/>
        </p:nvSpPr>
        <p:spPr>
          <a:xfrm>
            <a:off x="2219657" y="3603869"/>
            <a:ext cx="2340077" cy="5481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Kernel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space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4158A0C-B64E-B9FE-ABF1-5ED0AE10F810}"/>
              </a:ext>
            </a:extLst>
          </p:cNvPr>
          <p:cNvSpPr txBox="1"/>
          <p:nvPr/>
        </p:nvSpPr>
        <p:spPr>
          <a:xfrm>
            <a:off x="1162814" y="1235596"/>
            <a:ext cx="108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00000000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965BADE-820B-36E6-EBAD-1C4EC27996A9}"/>
              </a:ext>
            </a:extLst>
          </p:cNvPr>
          <p:cNvSpPr txBox="1"/>
          <p:nvPr/>
        </p:nvSpPr>
        <p:spPr>
          <a:xfrm>
            <a:off x="1162814" y="4029445"/>
            <a:ext cx="108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FFFFFFFF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BC30C17-A7CA-6A92-9D33-98AA49338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35" y="1192355"/>
            <a:ext cx="2712780" cy="4900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echa: hacia arriba 10">
            <a:extLst>
              <a:ext uri="{FF2B5EF4-FFF2-40B4-BE49-F238E27FC236}">
                <a16:creationId xmlns:a16="http://schemas.microsoft.com/office/drawing/2014/main" id="{F7AB5CFF-2743-CAE0-7D3A-1D8ED1856B78}"/>
              </a:ext>
            </a:extLst>
          </p:cNvPr>
          <p:cNvSpPr/>
          <p:nvPr/>
        </p:nvSpPr>
        <p:spPr>
          <a:xfrm>
            <a:off x="4117710" y="3082882"/>
            <a:ext cx="234891" cy="47402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hacia arriba 2">
            <a:extLst>
              <a:ext uri="{FF2B5EF4-FFF2-40B4-BE49-F238E27FC236}">
                <a16:creationId xmlns:a16="http://schemas.microsoft.com/office/drawing/2014/main" id="{7D15F988-C872-824F-8E3E-BF7497DCE886}"/>
              </a:ext>
            </a:extLst>
          </p:cNvPr>
          <p:cNvSpPr/>
          <p:nvPr/>
        </p:nvSpPr>
        <p:spPr>
          <a:xfrm rot="10800000">
            <a:off x="4125639" y="2553629"/>
            <a:ext cx="234891" cy="47402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3DB1945-6A8C-1330-8D44-44A6007A5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10" y="3574484"/>
            <a:ext cx="2967603" cy="29676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794C89E-E4AB-0ACC-6233-47D15836F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7569" y="1716487"/>
            <a:ext cx="3029373" cy="4086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199D09-F2D9-2860-79DD-516B178004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629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Sistema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Operativo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Pila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(Stack)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503B222-FE49-DB2B-0B59-85248B08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5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Bocadillo: rectángulo 14">
            <a:extLst>
              <a:ext uri="{FF2B5EF4-FFF2-40B4-BE49-F238E27FC236}">
                <a16:creationId xmlns:a16="http://schemas.microsoft.com/office/drawing/2014/main" id="{54FA8E45-C0BA-C9B8-F68D-43B2FA9578E1}"/>
              </a:ext>
            </a:extLst>
          </p:cNvPr>
          <p:cNvSpPr/>
          <p:nvPr/>
        </p:nvSpPr>
        <p:spPr>
          <a:xfrm>
            <a:off x="1081548" y="1192355"/>
            <a:ext cx="3667433" cy="3252141"/>
          </a:xfrm>
          <a:prstGeom prst="wedgeRectCallout">
            <a:avLst>
              <a:gd name="adj1" fmla="val -16884"/>
              <a:gd name="adj2" fmla="val 69514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BA83EB9-2B1C-69BF-F7A5-72B47DBD1B0C}"/>
              </a:ext>
            </a:extLst>
          </p:cNvPr>
          <p:cNvSpPr/>
          <p:nvPr/>
        </p:nvSpPr>
        <p:spPr>
          <a:xfrm>
            <a:off x="2203036" y="1428308"/>
            <a:ext cx="2340077" cy="5481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PROGRAM IMAGE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6036A824-4D9E-B015-484D-FCCF7487C4E0}"/>
              </a:ext>
            </a:extLst>
          </p:cNvPr>
          <p:cNvSpPr/>
          <p:nvPr/>
        </p:nvSpPr>
        <p:spPr>
          <a:xfrm>
            <a:off x="2203036" y="2034955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DLLs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E44E03D9-6C5F-695A-31CE-DF0DC96A96BC}"/>
              </a:ext>
            </a:extLst>
          </p:cNvPr>
          <p:cNvSpPr/>
          <p:nvPr/>
        </p:nvSpPr>
        <p:spPr>
          <a:xfrm>
            <a:off x="2219657" y="2553629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Heap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A633BFD-9D7A-3533-D6E8-CA94AA6F4A18}"/>
              </a:ext>
            </a:extLst>
          </p:cNvPr>
          <p:cNvSpPr/>
          <p:nvPr/>
        </p:nvSpPr>
        <p:spPr>
          <a:xfrm>
            <a:off x="2219657" y="3074616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STACK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7C00AC1-7759-A5F2-BB27-9F7D06CA5278}"/>
              </a:ext>
            </a:extLst>
          </p:cNvPr>
          <p:cNvSpPr/>
          <p:nvPr/>
        </p:nvSpPr>
        <p:spPr>
          <a:xfrm>
            <a:off x="2219657" y="3603869"/>
            <a:ext cx="2340077" cy="5481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Kernel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space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4158A0C-B64E-B9FE-ABF1-5ED0AE10F810}"/>
              </a:ext>
            </a:extLst>
          </p:cNvPr>
          <p:cNvSpPr txBox="1"/>
          <p:nvPr/>
        </p:nvSpPr>
        <p:spPr>
          <a:xfrm>
            <a:off x="1162814" y="1235596"/>
            <a:ext cx="108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00000000</a:t>
            </a: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965BADE-820B-36E6-EBAD-1C4EC27996A9}"/>
              </a:ext>
            </a:extLst>
          </p:cNvPr>
          <p:cNvSpPr txBox="1"/>
          <p:nvPr/>
        </p:nvSpPr>
        <p:spPr>
          <a:xfrm>
            <a:off x="1162814" y="4029445"/>
            <a:ext cx="108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FFFFFFFF</a:t>
            </a:r>
            <a:endParaRPr lang="es-ES" dirty="0"/>
          </a:p>
        </p:txBody>
      </p:sp>
      <p:sp>
        <p:nvSpPr>
          <p:cNvPr id="11" name="Flecha: hacia arriba 10">
            <a:extLst>
              <a:ext uri="{FF2B5EF4-FFF2-40B4-BE49-F238E27FC236}">
                <a16:creationId xmlns:a16="http://schemas.microsoft.com/office/drawing/2014/main" id="{F7AB5CFF-2743-CAE0-7D3A-1D8ED1856B78}"/>
              </a:ext>
            </a:extLst>
          </p:cNvPr>
          <p:cNvSpPr/>
          <p:nvPr/>
        </p:nvSpPr>
        <p:spPr>
          <a:xfrm>
            <a:off x="4117710" y="3082882"/>
            <a:ext cx="234891" cy="47402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Flecha: hacia arriba 2">
            <a:extLst>
              <a:ext uri="{FF2B5EF4-FFF2-40B4-BE49-F238E27FC236}">
                <a16:creationId xmlns:a16="http://schemas.microsoft.com/office/drawing/2014/main" id="{7D15F988-C872-824F-8E3E-BF7497DCE886}"/>
              </a:ext>
            </a:extLst>
          </p:cNvPr>
          <p:cNvSpPr/>
          <p:nvPr/>
        </p:nvSpPr>
        <p:spPr>
          <a:xfrm rot="10800000">
            <a:off x="4125639" y="2553629"/>
            <a:ext cx="234891" cy="47402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48B387-D3E2-5622-8C6B-E177C8CB6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7569" y="1716487"/>
            <a:ext cx="6706536" cy="2924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ECF235F-FDB3-274E-CEF2-B6A8122F05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3335" y="1235596"/>
            <a:ext cx="4283734" cy="2572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D6A3F8D-FDEE-5602-7F10-141C464C6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10" y="3574484"/>
            <a:ext cx="2967603" cy="29676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501081-21FB-B83C-3C21-60D1D3D8F7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3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A31FD2B-DEC2-56D6-104C-A86969C0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79" y="665646"/>
            <a:ext cx="10145842" cy="552670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D11C7C-E797-D073-AFC2-C55065EBCB40}"/>
              </a:ext>
            </a:extLst>
          </p:cNvPr>
          <p:cNvSpPr txBox="1"/>
          <p:nvPr/>
        </p:nvSpPr>
        <p:spPr>
          <a:xfrm>
            <a:off x="1187689" y="76914"/>
            <a:ext cx="109468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Sistema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Operativo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Pila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(Stack)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B7C7220-EBDD-6935-832E-BB5CFA9FC776}"/>
              </a:ext>
            </a:extLst>
          </p:cNvPr>
          <p:cNvSpPr/>
          <p:nvPr/>
        </p:nvSpPr>
        <p:spPr>
          <a:xfrm>
            <a:off x="6626942" y="4398777"/>
            <a:ext cx="4595759" cy="1818864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88F77CB-8560-9E62-2BB5-E2C800DEA8EC}"/>
              </a:ext>
            </a:extLst>
          </p:cNvPr>
          <p:cNvSpPr txBox="1"/>
          <p:nvPr/>
        </p:nvSpPr>
        <p:spPr>
          <a:xfrm>
            <a:off x="8337672" y="5058286"/>
            <a:ext cx="27936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Stack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03B222-FE49-DB2B-0B59-85248B08C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65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B06D8D-6197-B06C-6593-3159B49DA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1424AD-E007-E150-4329-FC4B9E306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10" y="3574484"/>
            <a:ext cx="2967603" cy="29676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AC7E122-6DB7-B09B-28AC-52A345349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40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2E3EA93-0391-398B-CD70-679076693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8EE66C-E0A0-34F5-1348-EE000645BAF0}"/>
              </a:ext>
            </a:extLst>
          </p:cNvPr>
          <p:cNvSpPr txBox="1"/>
          <p:nvPr/>
        </p:nvSpPr>
        <p:spPr>
          <a:xfrm>
            <a:off x="1187688" y="76914"/>
            <a:ext cx="11426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Sistema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Operativo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PE COFF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B61B6E1B-340C-19B3-7D5E-8FD47AE029F8}"/>
              </a:ext>
            </a:extLst>
          </p:cNvPr>
          <p:cNvSpPr/>
          <p:nvPr/>
        </p:nvSpPr>
        <p:spPr>
          <a:xfrm>
            <a:off x="7505485" y="754112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Dos </a:t>
            </a:r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Header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402989B-9C83-0BF9-63A0-84E4EAF1243D}"/>
              </a:ext>
            </a:extLst>
          </p:cNvPr>
          <p:cNvSpPr/>
          <p:nvPr/>
        </p:nvSpPr>
        <p:spPr>
          <a:xfrm>
            <a:off x="7505485" y="1322188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PE </a:t>
            </a:r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Header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8787DED7-B316-ED51-C166-1243C1C49531}"/>
              </a:ext>
            </a:extLst>
          </p:cNvPr>
          <p:cNvSpPr/>
          <p:nvPr/>
        </p:nvSpPr>
        <p:spPr>
          <a:xfrm>
            <a:off x="7505485" y="1889522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Optional</a:t>
            </a:r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</a:t>
            </a:r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header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89DB851-6B4D-E2D5-5C8B-02A947F38E06}"/>
              </a:ext>
            </a:extLst>
          </p:cNvPr>
          <p:cNvSpPr/>
          <p:nvPr/>
        </p:nvSpPr>
        <p:spPr>
          <a:xfrm>
            <a:off x="7505485" y="2444261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Section</a:t>
            </a:r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Table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8CD527B-08E5-941D-E2CB-169DA6EA4616}"/>
              </a:ext>
            </a:extLst>
          </p:cNvPr>
          <p:cNvSpPr/>
          <p:nvPr/>
        </p:nvSpPr>
        <p:spPr>
          <a:xfrm>
            <a:off x="7505485" y="3220075"/>
            <a:ext cx="2340077" cy="22924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Sections</a:t>
            </a:r>
            <a:endParaRPr lang="es-E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  <a:p>
            <a:pPr algn="ctr"/>
            <a:r>
              <a:rPr lang="es-ES" b="1" dirty="0">
                <a:solidFill>
                  <a:srgbClr val="333E43"/>
                </a:solidFill>
                <a:latin typeface="Inside Out" panose="02000500000000000000" pitchFamily="2" charset="0"/>
              </a:rPr>
              <a:t>.</a:t>
            </a:r>
            <a:r>
              <a:rPr lang="es-ES" b="1" dirty="0" err="1">
                <a:solidFill>
                  <a:srgbClr val="333E43"/>
                </a:solidFill>
                <a:latin typeface="Inside Out" panose="02000500000000000000" pitchFamily="2" charset="0"/>
              </a:rPr>
              <a:t>bss</a:t>
            </a:r>
            <a:endParaRPr lang="es-ES" b="1" dirty="0">
              <a:solidFill>
                <a:srgbClr val="333E43"/>
              </a:solidFill>
              <a:latin typeface="Inside Out" panose="02000500000000000000" pitchFamily="2" charset="0"/>
            </a:endParaRPr>
          </a:p>
          <a:p>
            <a:pPr algn="ctr"/>
            <a:r>
              <a:rPr lang="es-ES" b="1" dirty="0">
                <a:solidFill>
                  <a:srgbClr val="333E43"/>
                </a:solidFill>
                <a:latin typeface="Inside Out" panose="02000500000000000000" pitchFamily="2" charset="0"/>
              </a:rPr>
              <a:t>.data</a:t>
            </a:r>
          </a:p>
          <a:p>
            <a:pPr algn="ctr"/>
            <a:r>
              <a:rPr lang="es-ES" b="1" dirty="0">
                <a:solidFill>
                  <a:srgbClr val="333E43"/>
                </a:solidFill>
                <a:latin typeface="Inside Out" panose="02000500000000000000" pitchFamily="2" charset="0"/>
              </a:rPr>
              <a:t>.</a:t>
            </a:r>
            <a:r>
              <a:rPr lang="es-ES" b="1" dirty="0" err="1">
                <a:solidFill>
                  <a:srgbClr val="333E43"/>
                </a:solidFill>
                <a:latin typeface="Inside Out" panose="02000500000000000000" pitchFamily="2" charset="0"/>
              </a:rPr>
              <a:t>edata</a:t>
            </a:r>
            <a:endParaRPr lang="es-ES" b="1" dirty="0">
              <a:solidFill>
                <a:srgbClr val="333E43"/>
              </a:solidFill>
              <a:latin typeface="Inside Out" panose="02000500000000000000" pitchFamily="2" charset="0"/>
            </a:endParaRPr>
          </a:p>
          <a:p>
            <a:pPr algn="ctr"/>
            <a:r>
              <a:rPr lang="es-ES" b="1" dirty="0">
                <a:solidFill>
                  <a:srgbClr val="333E43"/>
                </a:solidFill>
                <a:latin typeface="Inside Out" panose="02000500000000000000" pitchFamily="2" charset="0"/>
              </a:rPr>
              <a:t>.</a:t>
            </a:r>
            <a:r>
              <a:rPr lang="es-ES" b="1" dirty="0" err="1">
                <a:solidFill>
                  <a:srgbClr val="333E43"/>
                </a:solidFill>
                <a:latin typeface="Inside Out" panose="02000500000000000000" pitchFamily="2" charset="0"/>
              </a:rPr>
              <a:t>idata</a:t>
            </a:r>
            <a:endParaRPr lang="es-ES" b="1" dirty="0">
              <a:solidFill>
                <a:srgbClr val="333E43"/>
              </a:solidFill>
              <a:latin typeface="Inside Out" panose="02000500000000000000" pitchFamily="2" charset="0"/>
            </a:endParaRPr>
          </a:p>
          <a:p>
            <a:pPr algn="ctr"/>
            <a:r>
              <a:rPr lang="es-ES" b="1" dirty="0">
                <a:solidFill>
                  <a:srgbClr val="333E43"/>
                </a:solidFill>
                <a:latin typeface="Inside Out" panose="02000500000000000000" pitchFamily="2" charset="0"/>
              </a:rPr>
              <a:t>.</a:t>
            </a:r>
            <a:r>
              <a:rPr lang="es-ES" b="1" dirty="0" err="1">
                <a:solidFill>
                  <a:srgbClr val="333E43"/>
                </a:solidFill>
                <a:latin typeface="Inside Out" panose="02000500000000000000" pitchFamily="2" charset="0"/>
              </a:rPr>
              <a:t>rdata</a:t>
            </a:r>
            <a:endParaRPr lang="es-ES" b="1" dirty="0">
              <a:solidFill>
                <a:srgbClr val="333E43"/>
              </a:solidFill>
              <a:latin typeface="Inside Out" panose="02000500000000000000" pitchFamily="2" charset="0"/>
            </a:endParaRPr>
          </a:p>
          <a:p>
            <a:pPr algn="ctr"/>
            <a:r>
              <a:rPr lang="es-ES" b="1" dirty="0">
                <a:solidFill>
                  <a:srgbClr val="333E43"/>
                </a:solidFill>
                <a:latin typeface="Inside Out" panose="02000500000000000000" pitchFamily="2" charset="0"/>
              </a:rPr>
              <a:t>.</a:t>
            </a:r>
            <a:r>
              <a:rPr lang="es-ES" b="1" dirty="0" err="1">
                <a:solidFill>
                  <a:srgbClr val="333E43"/>
                </a:solidFill>
                <a:latin typeface="Inside Out" panose="02000500000000000000" pitchFamily="2" charset="0"/>
              </a:rPr>
              <a:t>rsrc</a:t>
            </a:r>
            <a:endParaRPr lang="es-ES" b="1" dirty="0">
              <a:solidFill>
                <a:srgbClr val="333E43"/>
              </a:solidFill>
              <a:latin typeface="Inside Out" panose="02000500000000000000" pitchFamily="2" charset="0"/>
            </a:endParaRPr>
          </a:p>
          <a:p>
            <a:pPr algn="ctr"/>
            <a:r>
              <a:rPr lang="es-ES" b="1" dirty="0">
                <a:solidFill>
                  <a:srgbClr val="333E43"/>
                </a:solidFill>
                <a:latin typeface="Inside Out" panose="02000500000000000000" pitchFamily="2" charset="0"/>
              </a:rPr>
              <a:t>.</a:t>
            </a:r>
            <a:r>
              <a:rPr lang="es-ES" b="1" dirty="0" err="1">
                <a:solidFill>
                  <a:srgbClr val="333E43"/>
                </a:solidFill>
                <a:latin typeface="Inside Out" panose="02000500000000000000" pitchFamily="2" charset="0"/>
              </a:rPr>
              <a:t>text</a:t>
            </a:r>
            <a:endParaRPr lang="es-ES" dirty="0">
              <a:solidFill>
                <a:srgbClr val="333E43"/>
              </a:solidFill>
            </a:endParaRP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33CEF19-D5C8-787A-078C-A9DF0DFFECFA}"/>
              </a:ext>
            </a:extLst>
          </p:cNvPr>
          <p:cNvSpPr/>
          <p:nvPr/>
        </p:nvSpPr>
        <p:spPr>
          <a:xfrm>
            <a:off x="7768618" y="3583187"/>
            <a:ext cx="1798820" cy="21510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7FB0111E-7C7B-E8DC-CEFD-E40057BE8849}"/>
              </a:ext>
            </a:extLst>
          </p:cNvPr>
          <p:cNvSpPr/>
          <p:nvPr/>
        </p:nvSpPr>
        <p:spPr>
          <a:xfrm>
            <a:off x="7768618" y="3866613"/>
            <a:ext cx="1798820" cy="21510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416CA232-C5E5-541F-1CE8-DE8D7CE37EF1}"/>
              </a:ext>
            </a:extLst>
          </p:cNvPr>
          <p:cNvSpPr/>
          <p:nvPr/>
        </p:nvSpPr>
        <p:spPr>
          <a:xfrm>
            <a:off x="7768618" y="4132791"/>
            <a:ext cx="1798820" cy="21510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DFFC2581-1259-10A5-A23C-86459A42ADBD}"/>
              </a:ext>
            </a:extLst>
          </p:cNvPr>
          <p:cNvSpPr/>
          <p:nvPr/>
        </p:nvSpPr>
        <p:spPr>
          <a:xfrm>
            <a:off x="7768618" y="4398969"/>
            <a:ext cx="1798820" cy="21510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C6C0FA8E-1740-6D19-1EAA-3B4694371CFC}"/>
              </a:ext>
            </a:extLst>
          </p:cNvPr>
          <p:cNvSpPr/>
          <p:nvPr/>
        </p:nvSpPr>
        <p:spPr>
          <a:xfrm>
            <a:off x="7768618" y="4665147"/>
            <a:ext cx="1798820" cy="21510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0562D919-84C9-02B5-8FEA-37615510982A}"/>
              </a:ext>
            </a:extLst>
          </p:cNvPr>
          <p:cNvSpPr/>
          <p:nvPr/>
        </p:nvSpPr>
        <p:spPr>
          <a:xfrm>
            <a:off x="7768618" y="4944467"/>
            <a:ext cx="1798820" cy="21510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DA7767AE-5908-90C4-8B71-BFC358A5B34D}"/>
              </a:ext>
            </a:extLst>
          </p:cNvPr>
          <p:cNvSpPr/>
          <p:nvPr/>
        </p:nvSpPr>
        <p:spPr>
          <a:xfrm>
            <a:off x="7768618" y="5210645"/>
            <a:ext cx="1798820" cy="215109"/>
          </a:xfrm>
          <a:prstGeom prst="round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13B1773-EF35-59C3-2AF3-5FA0A64510D5}"/>
              </a:ext>
            </a:extLst>
          </p:cNvPr>
          <p:cNvSpPr/>
          <p:nvPr/>
        </p:nvSpPr>
        <p:spPr>
          <a:xfrm>
            <a:off x="5076917" y="754111"/>
            <a:ext cx="2340077" cy="21641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CABECERAS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7F64CFDB-B82B-6198-B8CE-126AFA5F6B2B}"/>
              </a:ext>
            </a:extLst>
          </p:cNvPr>
          <p:cNvSpPr/>
          <p:nvPr/>
        </p:nvSpPr>
        <p:spPr>
          <a:xfrm>
            <a:off x="5076917" y="3220075"/>
            <a:ext cx="2340077" cy="22924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SECCIONES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779B5D33-4397-5AA7-6CE4-A745BF26F98F}"/>
              </a:ext>
            </a:extLst>
          </p:cNvPr>
          <p:cNvSpPr/>
          <p:nvPr/>
        </p:nvSpPr>
        <p:spPr>
          <a:xfrm>
            <a:off x="1859307" y="3694825"/>
            <a:ext cx="2340077" cy="5481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Heap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96984128-698E-4D73-F256-114164C7669B}"/>
              </a:ext>
            </a:extLst>
          </p:cNvPr>
          <p:cNvSpPr/>
          <p:nvPr/>
        </p:nvSpPr>
        <p:spPr>
          <a:xfrm>
            <a:off x="1859307" y="4301472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Stack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F635577-C72B-7E83-B986-AE1396964343}"/>
              </a:ext>
            </a:extLst>
          </p:cNvPr>
          <p:cNvSpPr/>
          <p:nvPr/>
        </p:nvSpPr>
        <p:spPr>
          <a:xfrm>
            <a:off x="1859307" y="2651470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PROGRAM IMAGE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E4A70048-B87E-CE73-4C10-F871DD2345AA}"/>
              </a:ext>
            </a:extLst>
          </p:cNvPr>
          <p:cNvSpPr/>
          <p:nvPr/>
        </p:nvSpPr>
        <p:spPr>
          <a:xfrm>
            <a:off x="1859307" y="3172457"/>
            <a:ext cx="2340077" cy="47402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dllS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C1D1D206-AF1F-A746-0093-4ACE3622A4DA}"/>
              </a:ext>
            </a:extLst>
          </p:cNvPr>
          <p:cNvSpPr/>
          <p:nvPr/>
        </p:nvSpPr>
        <p:spPr>
          <a:xfrm>
            <a:off x="1859307" y="4840077"/>
            <a:ext cx="2340077" cy="5481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Kernel</a:t>
            </a:r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</a:t>
            </a:r>
            <a:r>
              <a:rPr lang="es-E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space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30D3E4A-BA90-199B-B0C7-4F6492C06701}"/>
              </a:ext>
            </a:extLst>
          </p:cNvPr>
          <p:cNvSpPr txBox="1"/>
          <p:nvPr/>
        </p:nvSpPr>
        <p:spPr>
          <a:xfrm>
            <a:off x="1402071" y="2455024"/>
            <a:ext cx="108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00000000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B0D69FB-C204-E03E-F4B4-790F9196FCC0}"/>
              </a:ext>
            </a:extLst>
          </p:cNvPr>
          <p:cNvSpPr txBox="1"/>
          <p:nvPr/>
        </p:nvSpPr>
        <p:spPr>
          <a:xfrm>
            <a:off x="1402071" y="5210645"/>
            <a:ext cx="108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FFFFFFFF</a:t>
            </a:r>
            <a:endParaRPr lang="es-ES" dirty="0"/>
          </a:p>
        </p:txBody>
      </p:sp>
      <p:sp>
        <p:nvSpPr>
          <p:cNvPr id="40" name="Bocadillo: rectángulo 39">
            <a:extLst>
              <a:ext uri="{FF2B5EF4-FFF2-40B4-BE49-F238E27FC236}">
                <a16:creationId xmlns:a16="http://schemas.microsoft.com/office/drawing/2014/main" id="{A63C32DC-F469-7731-CF7D-8230D5F45A9F}"/>
              </a:ext>
            </a:extLst>
          </p:cNvPr>
          <p:cNvSpPr/>
          <p:nvPr/>
        </p:nvSpPr>
        <p:spPr>
          <a:xfrm rot="5400000">
            <a:off x="6169268" y="1859079"/>
            <a:ext cx="2537360" cy="5014451"/>
          </a:xfrm>
          <a:prstGeom prst="wedgeRectCallout">
            <a:avLst>
              <a:gd name="adj1" fmla="val -58664"/>
              <a:gd name="adj2" fmla="val 63334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F38701D-C337-5264-9233-6C69B2B91DDA}"/>
              </a:ext>
            </a:extLst>
          </p:cNvPr>
          <p:cNvSpPr txBox="1"/>
          <p:nvPr/>
        </p:nvSpPr>
        <p:spPr>
          <a:xfrm>
            <a:off x="4735843" y="5844753"/>
            <a:ext cx="6769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Inside Out" panose="02000500000000000000" pitchFamily="2" charset="0"/>
              </a:rPr>
              <a:t>https</a:t>
            </a:r>
            <a:r>
              <a:rPr lang="es-E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://</a:t>
            </a:r>
            <a:r>
              <a:rPr lang="es-ES" dirty="0">
                <a:solidFill>
                  <a:schemeClr val="bg1"/>
                </a:solidFill>
                <a:latin typeface="Inside Out" panose="02000500000000000000" pitchFamily="2" charset="0"/>
              </a:rPr>
              <a:t>learn.microsoft.com/es-es/windows/win32/debug/pe-format</a:t>
            </a:r>
          </a:p>
        </p:txBody>
      </p:sp>
      <p:sp>
        <p:nvSpPr>
          <p:cNvPr id="43" name="Bocadillo: rectángulo 42">
            <a:extLst>
              <a:ext uri="{FF2B5EF4-FFF2-40B4-BE49-F238E27FC236}">
                <a16:creationId xmlns:a16="http://schemas.microsoft.com/office/drawing/2014/main" id="{841A36A4-5546-7AF2-CD4A-DC7B651C50C1}"/>
              </a:ext>
            </a:extLst>
          </p:cNvPr>
          <p:cNvSpPr/>
          <p:nvPr/>
        </p:nvSpPr>
        <p:spPr>
          <a:xfrm rot="5400000">
            <a:off x="10213543" y="4105137"/>
            <a:ext cx="794479" cy="1098787"/>
          </a:xfrm>
          <a:prstGeom prst="wedgeRectCallout">
            <a:avLst>
              <a:gd name="adj1" fmla="val -15759"/>
              <a:gd name="adj2" fmla="val 90243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8F02D767-E00F-9C47-8F3C-2AF083EF0CA0}"/>
              </a:ext>
            </a:extLst>
          </p:cNvPr>
          <p:cNvSpPr/>
          <p:nvPr/>
        </p:nvSpPr>
        <p:spPr>
          <a:xfrm>
            <a:off x="10245782" y="4536571"/>
            <a:ext cx="776500" cy="279319"/>
          </a:xfrm>
          <a:prstGeom prst="round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31BB4EC3-A0F8-520D-B380-6FF940ADEDA9}"/>
              </a:ext>
            </a:extLst>
          </p:cNvPr>
          <p:cNvSpPr txBox="1"/>
          <p:nvPr/>
        </p:nvSpPr>
        <p:spPr>
          <a:xfrm>
            <a:off x="10399021" y="4491564"/>
            <a:ext cx="495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IAT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3E4935-AFC9-06F2-DF8F-487531ED0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52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2E3EA93-0391-398B-CD70-679076693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2" y="5098272"/>
            <a:ext cx="1082211" cy="10822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8EE66C-E0A0-34F5-1348-EE000645BAF0}"/>
              </a:ext>
            </a:extLst>
          </p:cNvPr>
          <p:cNvSpPr txBox="1"/>
          <p:nvPr/>
        </p:nvSpPr>
        <p:spPr>
          <a:xfrm>
            <a:off x="1187688" y="76914"/>
            <a:ext cx="11426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Sistema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Operativo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PE COFF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E214A8A-0DA1-722A-C992-E556C65F6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993" y="1139707"/>
            <a:ext cx="5112013" cy="4578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68117B9-FC1F-3B0C-10C5-786966F91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36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2A435B-02F4-5F7E-7B7F-2C8C76DDF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3" y="5007158"/>
            <a:ext cx="1156530" cy="11565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48AFDF-3228-70EE-68C3-64CE1A752AE1}"/>
              </a:ext>
            </a:extLst>
          </p:cNvPr>
          <p:cNvSpPr txBox="1"/>
          <p:nvPr/>
        </p:nvSpPr>
        <p:spPr>
          <a:xfrm>
            <a:off x="1187688" y="76914"/>
            <a:ext cx="11426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Programas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Convecciones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llamada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3657C8-1D97-07B8-9B1A-FF534043C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91" y="3568102"/>
            <a:ext cx="2967603" cy="2967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1B94C5-A482-64FE-476A-F99D29A32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667" y="1044592"/>
            <a:ext cx="10772666" cy="20658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9D30A8F-7DC2-AD72-5DE3-ADBE798FC0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73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654BD1-F9A5-D07D-914C-D472EAB1C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7" y="1044592"/>
            <a:ext cx="10772666" cy="20658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2A435B-02F4-5F7E-7B7F-2C8C76DDF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3" y="5007158"/>
            <a:ext cx="1156530" cy="11565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C5084B3-04DB-2843-0627-F8C80A0F7276}"/>
              </a:ext>
            </a:extLst>
          </p:cNvPr>
          <p:cNvSpPr/>
          <p:nvPr/>
        </p:nvSpPr>
        <p:spPr>
          <a:xfrm>
            <a:off x="3545174" y="1888761"/>
            <a:ext cx="644577" cy="237577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2F611C-A75C-911F-908C-A53FD7EE1F31}"/>
              </a:ext>
            </a:extLst>
          </p:cNvPr>
          <p:cNvSpPr txBox="1"/>
          <p:nvPr/>
        </p:nvSpPr>
        <p:spPr>
          <a:xfrm>
            <a:off x="1187688" y="76914"/>
            <a:ext cx="11426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Programas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Convecciones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llamada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BBA59C-32B0-CDC9-D13C-35C339CE8F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91" y="3568102"/>
            <a:ext cx="2967603" cy="296760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C2230D5-7CD5-C77E-0BF6-F82E8A455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233" y="609206"/>
            <a:ext cx="5439534" cy="5639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ECFCE1-690F-2822-B7A7-36E9B9AF6C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42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D3E22E-6DD7-4C27-997C-B40F557E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67" y="1044592"/>
            <a:ext cx="10772666" cy="20658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2F611C-A75C-911F-908C-A53FD7EE1F31}"/>
              </a:ext>
            </a:extLst>
          </p:cNvPr>
          <p:cNvSpPr txBox="1"/>
          <p:nvPr/>
        </p:nvSpPr>
        <p:spPr>
          <a:xfrm>
            <a:off x="1187688" y="76914"/>
            <a:ext cx="11426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Programas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Convecciones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llamada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52C64AB-9BBF-11E4-76C7-83803F1CE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079" y="665646"/>
            <a:ext cx="10145842" cy="552670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D6DBB32-AC12-2316-4CE2-83198519404F}"/>
              </a:ext>
            </a:extLst>
          </p:cNvPr>
          <p:cNvSpPr/>
          <p:nvPr/>
        </p:nvSpPr>
        <p:spPr>
          <a:xfrm>
            <a:off x="6617088" y="3703862"/>
            <a:ext cx="4551833" cy="897222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2A435B-02F4-5F7E-7B7F-2C8C76DDF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3" y="5007158"/>
            <a:ext cx="1156530" cy="11565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8B6CE5-52A3-D292-EF28-E2B748AA9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091" y="3568102"/>
            <a:ext cx="2967603" cy="29676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A505451-CFEC-5C57-BEDD-F2068ED4A2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774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2F611C-A75C-911F-908C-A53FD7EE1F31}"/>
              </a:ext>
            </a:extLst>
          </p:cNvPr>
          <p:cNvSpPr txBox="1"/>
          <p:nvPr/>
        </p:nvSpPr>
        <p:spPr>
          <a:xfrm>
            <a:off x="1187689" y="76914"/>
            <a:ext cx="1090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Teoria :: </a:t>
            </a:r>
            <a:r>
              <a:rPr lang="en-US" sz="24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Programas</a:t>
            </a:r>
            <a:r>
              <a:rPr lang="en-US" sz="24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 ::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Puntos de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Interrupción</a:t>
            </a:r>
            <a:endParaRPr 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20503C0-616D-3B0C-6A38-52DD59B78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503815"/>
              </p:ext>
            </p:extLst>
          </p:nvPr>
        </p:nvGraphicFramePr>
        <p:xfrm>
          <a:off x="2727377" y="1377255"/>
          <a:ext cx="6737246" cy="4103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BAC7D9CD-6DDC-9904-D56F-A1339973E7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3429" y="1161067"/>
            <a:ext cx="1156530" cy="115653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27D7F4-6A74-C425-8EBC-98722164C3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63429" y="2317597"/>
            <a:ext cx="1234153" cy="12341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7ABA74F-D404-8CB7-3F1C-A1C4708F16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29" y="3428999"/>
            <a:ext cx="1156530" cy="115653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043E44AE-01B5-9911-7283-EBE68C0DD6D4}"/>
              </a:ext>
            </a:extLst>
          </p:cNvPr>
          <p:cNvSpPr/>
          <p:nvPr/>
        </p:nvSpPr>
        <p:spPr>
          <a:xfrm>
            <a:off x="3607135" y="4432972"/>
            <a:ext cx="95552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nside Out" panose="02000500000000000000" pitchFamily="2" charset="0"/>
              </a:rPr>
              <a:t>if</a:t>
            </a:r>
            <a:endParaRPr lang="es-E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nside Out" panose="02000500000000000000" pitchFamily="2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5F60B3B-E396-5F06-3A28-422EE0E01B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31" y="3498408"/>
            <a:ext cx="3051844" cy="305184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DD4EB1D-6C12-C9A7-E816-1DB09610B8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86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3A6F195-2D55-457F-A259-777F08F6BA13}"/>
              </a:ext>
            </a:extLst>
          </p:cNvPr>
          <p:cNvSpPr/>
          <p:nvPr/>
        </p:nvSpPr>
        <p:spPr>
          <a:xfrm>
            <a:off x="1196600" y="1375603"/>
            <a:ext cx="5998359" cy="160265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Identificación del tipo de programa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Análisis estático, Dinámico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Modificación (Cracking, 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patching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, ...)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38C2B9-D078-B207-639C-DBB8A6C73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501" y="3775587"/>
            <a:ext cx="1232785" cy="25005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5BA2996-7D99-CF41-5164-F161167E5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81" y="3421066"/>
            <a:ext cx="2967604" cy="29676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9568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EJEMPLOS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Sample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A29F8B6-BF23-93D6-86FA-537E6D4C0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59" y="3906788"/>
            <a:ext cx="1520210" cy="23693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9D6692-EA06-EA62-1E56-71562EB74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19" y="2025733"/>
            <a:ext cx="568549" cy="111953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8CC8BE6-8E28-C5D2-8BFD-CDABC385DA3D}"/>
              </a:ext>
            </a:extLst>
          </p:cNvPr>
          <p:cNvSpPr/>
          <p:nvPr/>
        </p:nvSpPr>
        <p:spPr>
          <a:xfrm>
            <a:off x="1187689" y="3312263"/>
            <a:ext cx="6007271" cy="160265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Detect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It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Easy (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DiE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)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CFF Explorer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x64DBG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45FB589-F070-B520-CEC3-8012E8ACD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986" y="4100266"/>
            <a:ext cx="991217" cy="99121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0675935-35D1-211F-6C60-78399C042D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872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8540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HISTORIA DE LA COMPUTACIÓN Y </a:t>
            </a:r>
            <a:r>
              <a:rPr lang="es-ES" sz="28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rCE</a:t>
            </a:r>
            <a:endParaRPr lang="en-US" sz="28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022B699-FFB3-0BBF-403A-DB5B9CD51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452152"/>
              </p:ext>
            </p:extLst>
          </p:nvPr>
        </p:nvGraphicFramePr>
        <p:xfrm>
          <a:off x="1187688" y="719666"/>
          <a:ext cx="99436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The Imitation Game&quot;: la leggenda Alan Turing | Cinema | Rai Cultura">
            <a:extLst>
              <a:ext uri="{FF2B5EF4-FFF2-40B4-BE49-F238E27FC236}">
                <a16:creationId xmlns:a16="http://schemas.microsoft.com/office/drawing/2014/main" id="{079A0F7D-53A4-7BDA-1D8E-A33DDD7D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31" y="3264547"/>
            <a:ext cx="3032043" cy="1707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57A12C5-472A-70B5-3669-D1E275EA97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6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3A6F195-2D55-457F-A259-777F08F6BA13}"/>
              </a:ext>
            </a:extLst>
          </p:cNvPr>
          <p:cNvSpPr/>
          <p:nvPr/>
        </p:nvSpPr>
        <p:spPr>
          <a:xfrm>
            <a:off x="1196600" y="1375603"/>
            <a:ext cx="5998359" cy="160265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57150" lvl="2" indent="-342900">
              <a:buFont typeface="+mj-lt"/>
              <a:buAutoNum type="arabicPeriod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Bypass Activación</a:t>
            </a:r>
          </a:p>
          <a:p>
            <a:pPr marL="57150" lvl="2" indent="-342900">
              <a:buFont typeface="+mj-lt"/>
              <a:buAutoNum type="arabicPeriod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Obtener Serial válido asociado</a:t>
            </a:r>
          </a:p>
          <a:p>
            <a:pPr marL="57150" lvl="2" indent="-342900">
              <a:buFont typeface="+mj-lt"/>
              <a:buAutoNum type="arabicPeriod"/>
            </a:pP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Obtene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cualquier serial válido (fuerza Bruta)</a:t>
            </a:r>
          </a:p>
          <a:p>
            <a:pPr marL="57150" lvl="2" indent="-342900">
              <a:buFont typeface="+mj-lt"/>
              <a:buAutoNum type="arabicPeriod"/>
            </a:pP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KeyGEN</a:t>
            </a:r>
            <a:endParaRPr lang="es-ES" dirty="0">
              <a:solidFill>
                <a:schemeClr val="tx2"/>
              </a:solidFill>
              <a:latin typeface="Inside Out" panose="020005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838C2B9-D078-B207-639C-DBB8A6C73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501" y="3775587"/>
            <a:ext cx="1232785" cy="25005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5BA2996-7D99-CF41-5164-F161167E5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81" y="3421066"/>
            <a:ext cx="2967604" cy="29676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9568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APRENDIZAJE CON EJEMPLOS ::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NajaNegra.Exe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A29F8B6-BF23-93D6-86FA-537E6D4C0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59" y="3906788"/>
            <a:ext cx="1520210" cy="23693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69D6692-EA06-EA62-1E56-71562EB74E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19" y="2025733"/>
            <a:ext cx="568549" cy="1119530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8CC8BE6-8E28-C5D2-8BFD-CDABC385DA3D}"/>
              </a:ext>
            </a:extLst>
          </p:cNvPr>
          <p:cNvSpPr/>
          <p:nvPr/>
        </p:nvSpPr>
        <p:spPr>
          <a:xfrm>
            <a:off x="1187689" y="3312263"/>
            <a:ext cx="6007271" cy="160265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Detect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It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 Easy (</a:t>
            </a:r>
            <a:r>
              <a:rPr lang="es-ES" dirty="0" err="1">
                <a:solidFill>
                  <a:schemeClr val="tx2"/>
                </a:solidFill>
                <a:latin typeface="Inside Out" panose="02000500000000000000" pitchFamily="2" charset="0"/>
              </a:rPr>
              <a:t>DiE</a:t>
            </a: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)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CFF Explorer</a:t>
            </a:r>
          </a:p>
          <a:p>
            <a:pPr marL="0" lvl="2" indent="-285750">
              <a:buFont typeface="Wingdings" panose="05000000000000000000" pitchFamily="2" charset="2"/>
              <a:buChar char="q"/>
            </a:pPr>
            <a:r>
              <a:rPr lang="es-ES" dirty="0">
                <a:solidFill>
                  <a:schemeClr val="tx2"/>
                </a:solidFill>
                <a:latin typeface="Inside Out" panose="02000500000000000000" pitchFamily="2" charset="0"/>
              </a:rPr>
              <a:t>x64DBG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45FB589-F070-B520-CEC3-8012E8ACD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986" y="4100266"/>
            <a:ext cx="991217" cy="99121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95953E1-E0DD-7FDD-AE0D-AFF7B5FA1E7A}"/>
              </a:ext>
            </a:extLst>
          </p:cNvPr>
          <p:cNvSpPr txBox="1"/>
          <p:nvPr/>
        </p:nvSpPr>
        <p:spPr>
          <a:xfrm>
            <a:off x="1982007" y="5245660"/>
            <a:ext cx="44186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  <a:latin typeface="Inside Out" panose="02000500000000000000" pitchFamily="2" charset="0"/>
              </a:rPr>
              <a:t>drnn12@protonmail.com</a:t>
            </a:r>
            <a:endParaRPr lang="es-ES" sz="28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00227D9-2A13-2C81-94B6-2EE7D01A99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2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9568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CONCLUSIONES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8854AC2-7B24-E8DC-FF4B-72E404E7A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266" y="842169"/>
            <a:ext cx="8967019" cy="4903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2F78130-1010-C561-3234-752A084E9F78}"/>
              </a:ext>
            </a:extLst>
          </p:cNvPr>
          <p:cNvSpPr/>
          <p:nvPr/>
        </p:nvSpPr>
        <p:spPr>
          <a:xfrm>
            <a:off x="5971986" y="1151907"/>
            <a:ext cx="4559915" cy="183000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s-ES" sz="2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No tengo talentos especiales, pero sí soy profundamente curioso.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439C144-963E-9C68-2907-5143068EB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2" r="56193" b="4001"/>
          <a:stretch/>
        </p:blipFill>
        <p:spPr>
          <a:xfrm>
            <a:off x="8224152" y="3471570"/>
            <a:ext cx="1553497" cy="291709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2A5B407-5104-C201-80D2-3145DE87F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753" y="5995819"/>
            <a:ext cx="257911" cy="673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59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9568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34C2AE3-AE36-62E2-4AC2-C94101C9A304}"/>
              </a:ext>
            </a:extLst>
          </p:cNvPr>
          <p:cNvSpPr txBox="1"/>
          <p:nvPr/>
        </p:nvSpPr>
        <p:spPr>
          <a:xfrm>
            <a:off x="2496262" y="778574"/>
            <a:ext cx="5802164" cy="544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Interrupciones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Windows API, SYSINTERNALS 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Manejo de concurrencia en Windows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Subprocesos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Hilos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Fibras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Mensajes en Windows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Estructuras Internas del Sistema Operativo: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TIB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TEB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PEB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TLS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Herramientas de monitoreo: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b="1" dirty="0" err="1">
                <a:solidFill>
                  <a:schemeClr val="bg1"/>
                </a:solidFill>
                <a:latin typeface="Inside Out" panose="02000500000000000000" pitchFamily="2" charset="0"/>
              </a:rPr>
              <a:t>Process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 Monitor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 err="1">
                <a:solidFill>
                  <a:schemeClr val="bg1"/>
                </a:solidFill>
                <a:latin typeface="Inside Out" panose="02000500000000000000" pitchFamily="2" charset="0"/>
              </a:rPr>
              <a:t>Process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 Explorer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Protecciones Anti-</a:t>
            </a:r>
            <a:r>
              <a:rPr lang="es-ES" b="1" dirty="0" err="1">
                <a:solidFill>
                  <a:srgbClr val="FFA200"/>
                </a:solidFill>
                <a:latin typeface="Inside Out" panose="02000500000000000000" pitchFamily="2" charset="0"/>
              </a:rPr>
              <a:t>Reversing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Anti-</a:t>
            </a:r>
            <a:r>
              <a:rPr lang="es-ES" b="1" dirty="0" err="1">
                <a:solidFill>
                  <a:srgbClr val="FFA200"/>
                </a:solidFill>
                <a:latin typeface="Inside Out" panose="02000500000000000000" pitchFamily="2" charset="0"/>
              </a:rPr>
              <a:t>Debugging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b="1" dirty="0" err="1">
                <a:solidFill>
                  <a:schemeClr val="bg1"/>
                </a:solidFill>
                <a:latin typeface="Inside Out" panose="02000500000000000000" pitchFamily="2" charset="0"/>
              </a:rPr>
              <a:t>Antidump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, Ofuscación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Cifrado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VM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 err="1">
                <a:solidFill>
                  <a:schemeClr val="bg1"/>
                </a:solidFill>
                <a:latin typeface="Inside Out" panose="02000500000000000000" pitchFamily="2" charset="0"/>
              </a:rPr>
              <a:t>Packers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Técnicas de seguridad: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ASLR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DEP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</a:t>
            </a:r>
            <a:r>
              <a:rPr lang="es-ES" b="1" dirty="0">
                <a:solidFill>
                  <a:schemeClr val="bg1"/>
                </a:solidFill>
                <a:latin typeface="Inside Out" panose="02000500000000000000" pitchFamily="2" charset="0"/>
              </a:rPr>
              <a:t>SEH</a:t>
            </a:r>
            <a:r>
              <a:rPr lang="es-ES" b="1" dirty="0">
                <a:solidFill>
                  <a:srgbClr val="FFA200"/>
                </a:solidFill>
                <a:latin typeface="Inside Out" panose="02000500000000000000" pitchFamily="2" charset="0"/>
              </a:rPr>
              <a:t>, …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966085-0F01-8CE7-F30E-9DD87F11C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2" r="56193" b="4001"/>
          <a:stretch/>
        </p:blipFill>
        <p:spPr>
          <a:xfrm>
            <a:off x="8224152" y="3471570"/>
            <a:ext cx="1553497" cy="291709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5641EFD-C5D7-A4ED-15C5-79DFCB332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85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9568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AB8C9A-FF70-9B95-3C0C-838AD74B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42"/>
          <a:stretch/>
        </p:blipFill>
        <p:spPr>
          <a:xfrm>
            <a:off x="8308080" y="-12124282"/>
            <a:ext cx="22369189" cy="184004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133EDF0-4090-5E07-7B4E-54C60859C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2" r="56193" b="4001"/>
          <a:stretch/>
        </p:blipFill>
        <p:spPr>
          <a:xfrm>
            <a:off x="8224152" y="3471570"/>
            <a:ext cx="1553497" cy="291709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E8E3F63-808F-47C2-8846-C5A4006E1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73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9568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CONCLUSIONES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133EDF0-4090-5E07-7B4E-54C60859C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2" r="56193" b="4001"/>
          <a:stretch/>
        </p:blipFill>
        <p:spPr>
          <a:xfrm>
            <a:off x="5012607" y="5728030"/>
            <a:ext cx="291916" cy="5481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14450C2-EB55-2645-3334-ED32C81EF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29"/>
          <a:stretch/>
        </p:blipFill>
        <p:spPr>
          <a:xfrm>
            <a:off x="4953615" y="561537"/>
            <a:ext cx="6894256" cy="569954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4103B4D-76AF-721B-B630-9FE867C8E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9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hatGPT Logo and symbol, meaning, history, PNG, brand">
            <a:extLst>
              <a:ext uri="{FF2B5EF4-FFF2-40B4-BE49-F238E27FC236}">
                <a16:creationId xmlns:a16="http://schemas.microsoft.com/office/drawing/2014/main" id="{C85C3B0A-531A-2C46-805B-B6662E890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6" t="10383" r="26660" b="10124"/>
          <a:stretch/>
        </p:blipFill>
        <p:spPr bwMode="auto">
          <a:xfrm>
            <a:off x="3531341" y="1016205"/>
            <a:ext cx="4193538" cy="411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9568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INGENIERÍA INVERSA ::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agradecimientos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A4B529-7A84-1D52-AA4E-C8CBE7939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31" y="4691948"/>
            <a:ext cx="5180455" cy="164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9D3363-D7AA-3E80-D1F3-B9387C880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36" y="1725424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8540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HISTORIA DE LA COMPUTACIÓN Y </a:t>
            </a:r>
            <a:r>
              <a:rPr lang="es-ES" sz="28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rCE</a:t>
            </a:r>
            <a:endParaRPr lang="en-US" sz="28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022B699-FFB3-0BBF-403A-DB5B9CD51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470527"/>
              </p:ext>
            </p:extLst>
          </p:nvPr>
        </p:nvGraphicFramePr>
        <p:xfrm>
          <a:off x="1187688" y="719666"/>
          <a:ext cx="99436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The Imitation Game&quot;: la leggenda Alan Turing | Cinema | Rai Cultura">
            <a:extLst>
              <a:ext uri="{FF2B5EF4-FFF2-40B4-BE49-F238E27FC236}">
                <a16:creationId xmlns:a16="http://schemas.microsoft.com/office/drawing/2014/main" id="{079A0F7D-53A4-7BDA-1D8E-A33DDD7D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547" y="3272043"/>
            <a:ext cx="2979577" cy="1677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John von Neumann, el matemático que diseñó los ordenadores modernos | Café  y teoremas | Ciencia | EL PAÍS">
            <a:extLst>
              <a:ext uri="{FF2B5EF4-FFF2-40B4-BE49-F238E27FC236}">
                <a16:creationId xmlns:a16="http://schemas.microsoft.com/office/drawing/2014/main" id="{5324EBAF-645C-C850-A03A-483322AC2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2" b="12625"/>
          <a:stretch/>
        </p:blipFill>
        <p:spPr bwMode="auto">
          <a:xfrm>
            <a:off x="6357361" y="3272043"/>
            <a:ext cx="2908092" cy="1677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C452544-1BA9-2990-565C-EEA439E402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065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8540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HISTORIA DE LA COMPUTACIÓN Y </a:t>
            </a:r>
            <a:r>
              <a:rPr lang="es-ES" sz="28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rCE</a:t>
            </a:r>
            <a:endParaRPr lang="en-US" sz="28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022B699-FFB3-0BBF-403A-DB5B9CD51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260211"/>
              </p:ext>
            </p:extLst>
          </p:nvPr>
        </p:nvGraphicFramePr>
        <p:xfrm>
          <a:off x="1187688" y="719666"/>
          <a:ext cx="99436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The Imitation Game&quot;: la leggenda Alan Turing | Cinema | Rai Cultura">
            <a:extLst>
              <a:ext uri="{FF2B5EF4-FFF2-40B4-BE49-F238E27FC236}">
                <a16:creationId xmlns:a16="http://schemas.microsoft.com/office/drawing/2014/main" id="{079A0F7D-53A4-7BDA-1D8E-A33DDD7D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88" y="3272043"/>
            <a:ext cx="2979577" cy="1677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John von Neumann, el matemático que diseñó los ordenadores modernos | Café  y teoremas | Ciencia | EL PAÍS">
            <a:extLst>
              <a:ext uri="{FF2B5EF4-FFF2-40B4-BE49-F238E27FC236}">
                <a16:creationId xmlns:a16="http://schemas.microsoft.com/office/drawing/2014/main" id="{5324EBAF-645C-C850-A03A-483322AC2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2" b="12625"/>
          <a:stretch/>
        </p:blipFill>
        <p:spPr bwMode="auto">
          <a:xfrm>
            <a:off x="4641954" y="3272043"/>
            <a:ext cx="2908092" cy="1677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E632712-CAAD-CD0C-1B76-6B63392C3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t="23737" r="12350" b="22582"/>
          <a:stretch/>
        </p:blipFill>
        <p:spPr bwMode="auto">
          <a:xfrm>
            <a:off x="8169639" y="3272044"/>
            <a:ext cx="2949631" cy="1677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CA0BF93-8DB1-A27C-880D-3715560947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53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670A627-B12B-8814-A758-317731DE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74"/>
            <a:ext cx="12192000" cy="54814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36B2F4-8FE6-4637-641B-BD0CDC207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6276180"/>
            <a:ext cx="12192000" cy="5481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AE4FCDA-4EDA-4058-F1B6-556E7C55EEA6}"/>
              </a:ext>
            </a:extLst>
          </p:cNvPr>
          <p:cNvSpPr txBox="1"/>
          <p:nvPr/>
        </p:nvSpPr>
        <p:spPr>
          <a:xfrm>
            <a:off x="1187688" y="33673"/>
            <a:ext cx="8540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HISTORIA DE LA COMPUTACIÓN Y </a:t>
            </a:r>
            <a:r>
              <a:rPr lang="es-ES" sz="2800" b="1" dirty="0" err="1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rCE</a:t>
            </a:r>
            <a:endParaRPr lang="en-US" sz="2800" b="1" dirty="0">
              <a:solidFill>
                <a:srgbClr val="FFA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ide Out" panose="020005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A5E91C5-CCA4-B655-BB97-E0FD791B1A98}"/>
              </a:ext>
            </a:extLst>
          </p:cNvPr>
          <p:cNvSpPr txBox="1"/>
          <p:nvPr/>
        </p:nvSpPr>
        <p:spPr>
          <a:xfrm>
            <a:off x="67399" y="6388670"/>
            <a:ext cx="110638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FFA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ide Out" panose="02000500000000000000" pitchFamily="2" charset="0"/>
              </a:rPr>
              <a:t>44 65 6C 20 72 65 76 E9 73 3A 20 49 6E 67 65 6E 69 65 72 ED 61 20 49 6E 76 65 72 73 61 20 70 61 72 61 20 4E 75 65 76 6F 73 20 48 61 63 6B 65 72 73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022B699-FFB3-0BBF-403A-DB5B9CD51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073663"/>
              </p:ext>
            </p:extLst>
          </p:nvPr>
        </p:nvGraphicFramePr>
        <p:xfrm>
          <a:off x="1187688" y="719666"/>
          <a:ext cx="99436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The Imitation Game&quot;: la leggenda Alan Turing | Cinema | Rai Cultura">
            <a:extLst>
              <a:ext uri="{FF2B5EF4-FFF2-40B4-BE49-F238E27FC236}">
                <a16:creationId xmlns:a16="http://schemas.microsoft.com/office/drawing/2014/main" id="{079A0F7D-53A4-7BDA-1D8E-A33DDD7D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89" y="3272043"/>
            <a:ext cx="2192594" cy="1234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John von Neumann, el matemático que diseñó los ordenadores modernos | Café  y teoremas | Ciencia | EL PAÍS">
            <a:extLst>
              <a:ext uri="{FF2B5EF4-FFF2-40B4-BE49-F238E27FC236}">
                <a16:creationId xmlns:a16="http://schemas.microsoft.com/office/drawing/2014/main" id="{5324EBAF-645C-C850-A03A-483322AC2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2" b="12625"/>
          <a:stretch/>
        </p:blipFill>
        <p:spPr bwMode="auto">
          <a:xfrm>
            <a:off x="3720059" y="3272043"/>
            <a:ext cx="2192594" cy="1264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FE632712-CAAD-CD0C-1B76-6B63392C3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" t="23737" r="12350" b="22582"/>
          <a:stretch/>
        </p:blipFill>
        <p:spPr bwMode="auto">
          <a:xfrm>
            <a:off x="6351800" y="3272043"/>
            <a:ext cx="2192594" cy="1246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ADCED75-61C5-1F08-7460-E1403F0678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32" y="3272043"/>
            <a:ext cx="1581007" cy="126480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25A9133-AE3E-A125-8DE3-55A5D32D91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288" y="6037043"/>
            <a:ext cx="292308" cy="70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40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7380</TotalTime>
  <Words>4529</Words>
  <Application>Microsoft Office PowerPoint</Application>
  <PresentationFormat>Panorámica</PresentationFormat>
  <Paragraphs>468</Paragraphs>
  <Slides>65</Slides>
  <Notes>58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3" baseType="lpstr">
      <vt:lpstr>Arial</vt:lpstr>
      <vt:lpstr>Calibri</vt:lpstr>
      <vt:lpstr>Calibri Light</vt:lpstr>
      <vt:lpstr>Courier New</vt:lpstr>
      <vt:lpstr>Inside Out</vt:lpstr>
      <vt:lpstr>Tw Cen MT Bold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Longinos Recuero</dc:creator>
  <cp:lastModifiedBy>Carlos Ramos</cp:lastModifiedBy>
  <cp:revision>165</cp:revision>
  <dcterms:created xsi:type="dcterms:W3CDTF">2024-08-01T08:00:37Z</dcterms:created>
  <dcterms:modified xsi:type="dcterms:W3CDTF">2024-10-08T10:57:35Z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53fb729-da85-472d-8221-1cbb85ed89fa_Enabled">
    <vt:lpwstr>true</vt:lpwstr>
  </property>
  <property fmtid="{D5CDD505-2E9C-101B-9397-08002B2CF9AE}" pid="3" name="MSIP_Label_c53fb729-da85-472d-8221-1cbb85ed89fa_SetDate">
    <vt:lpwstr>2024-08-01T13:10:37Z</vt:lpwstr>
  </property>
  <property fmtid="{D5CDD505-2E9C-101B-9397-08002B2CF9AE}" pid="4" name="MSIP_Label_c53fb729-da85-472d-8221-1cbb85ed89fa_Method">
    <vt:lpwstr>Privileged</vt:lpwstr>
  </property>
  <property fmtid="{D5CDD505-2E9C-101B-9397-08002B2CF9AE}" pid="5" name="MSIP_Label_c53fb729-da85-472d-8221-1cbb85ed89fa_Name">
    <vt:lpwstr>Undefined</vt:lpwstr>
  </property>
  <property fmtid="{D5CDD505-2E9C-101B-9397-08002B2CF9AE}" pid="6" name="MSIP_Label_c53fb729-da85-472d-8221-1cbb85ed89fa_SiteId">
    <vt:lpwstr>72359872-1a2a-4a55-83d4-5732ed672005</vt:lpwstr>
  </property>
  <property fmtid="{D5CDD505-2E9C-101B-9397-08002B2CF9AE}" pid="7" name="MSIP_Label_c53fb729-da85-472d-8221-1cbb85ed89fa_ActionId">
    <vt:lpwstr>2f82f281-075a-4e3a-bf52-f5c0978ca8aa</vt:lpwstr>
  </property>
  <property fmtid="{D5CDD505-2E9C-101B-9397-08002B2CF9AE}" pid="8" name="MSIP_Label_c53fb729-da85-472d-8221-1cbb85ed89fa_ContentBits">
    <vt:lpwstr>0</vt:lpwstr>
  </property>
</Properties>
</file>